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1"/>
  </p:notesMasterIdLst>
  <p:sldIdLst>
    <p:sldId id="256" r:id="rId2"/>
    <p:sldId id="265" r:id="rId3"/>
    <p:sldId id="288" r:id="rId4"/>
    <p:sldId id="324" r:id="rId5"/>
    <p:sldId id="327" r:id="rId6"/>
    <p:sldId id="328" r:id="rId7"/>
    <p:sldId id="329" r:id="rId8"/>
    <p:sldId id="330" r:id="rId9"/>
    <p:sldId id="331" r:id="rId10"/>
    <p:sldId id="332" r:id="rId11"/>
    <p:sldId id="326" r:id="rId12"/>
    <p:sldId id="333" r:id="rId13"/>
    <p:sldId id="334" r:id="rId14"/>
    <p:sldId id="335" r:id="rId15"/>
    <p:sldId id="336" r:id="rId16"/>
    <p:sldId id="337" r:id="rId17"/>
    <p:sldId id="325" r:id="rId18"/>
    <p:sldId id="338" r:id="rId19"/>
    <p:sldId id="340" r:id="rId20"/>
    <p:sldId id="339" r:id="rId21"/>
    <p:sldId id="341" r:id="rId22"/>
    <p:sldId id="342" r:id="rId23"/>
    <p:sldId id="343" r:id="rId24"/>
    <p:sldId id="344" r:id="rId25"/>
    <p:sldId id="345" r:id="rId26"/>
    <p:sldId id="270" r:id="rId27"/>
    <p:sldId id="346" r:id="rId28"/>
    <p:sldId id="285" r:id="rId29"/>
    <p:sldId id="284" r:id="rId30"/>
  </p:sldIdLst>
  <p:sldSz cx="24384000" cy="13716000"/>
  <p:notesSz cx="6858000" cy="9144000"/>
  <p:embeddedFontLst>
    <p:embeddedFont>
      <p:font typeface="Avenir Black" panose="02000503020000020003" pitchFamily="2" charset="0"/>
      <p:bold r:id="rId32"/>
      <p:italic r:id="rId33"/>
      <p:boldItalic r:id="rId34"/>
    </p:embeddedFont>
    <p:embeddedFont>
      <p:font typeface="Avenir Book" panose="02000503020000020003" pitchFamily="2" charset="0"/>
      <p:regular r:id="rId35"/>
      <p:italic r:id="rId36"/>
    </p:embeddedFont>
    <p:embeddedFont>
      <p:font typeface="Cambria Math" panose="02040503050406030204" pitchFamily="18" charset="0"/>
      <p:regular r:id="rId37"/>
    </p:embeddedFont>
    <p:embeddedFont>
      <p:font typeface="OCRB" panose="020B0609020202020204" pitchFamily="49" charset="77"/>
      <p:regular r:id="rId38"/>
    </p:embeddedFont>
    <p:embeddedFont>
      <p:font typeface="Open Sans ExtraBold" panose="020B0606030504020204" pitchFamily="34" charset="0"/>
      <p:bold r:id="rId39"/>
      <p:italic r:id="rId40"/>
      <p:boldItalic r:id="rId41"/>
    </p:embeddedFont>
    <p:embeddedFont>
      <p:font typeface="Open Sans Light" panose="020B0306030504020204" pitchFamily="34" charset="0"/>
      <p:regular r:id="rId42"/>
      <p:italic r:id="rId43"/>
    </p:embeddedFont>
    <p:embeddedFont>
      <p:font typeface="Open Sans Semibold" panose="020B0606030504020204" pitchFamily="34" charset="0"/>
      <p:regular r:id="rId44"/>
      <p:bold r:id="rId45"/>
      <p:italic r:id="rId46"/>
      <p:boldItalic r:id="rId47"/>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AF36"/>
    <a:srgbClr val="314F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4" autoAdjust="0"/>
    <p:restoredTop sz="87886"/>
  </p:normalViewPr>
  <p:slideViewPr>
    <p:cSldViewPr snapToGrid="0" snapToObjects="1">
      <p:cViewPr varScale="1">
        <p:scale>
          <a:sx n="48" d="100"/>
          <a:sy n="48" d="100"/>
        </p:scale>
        <p:origin x="1080" y="232"/>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0" name="Shape 170"/>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171" name="Shape 17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b="0" i="0">
        <a:latin typeface="Open Sans Light" pitchFamily="2" charset="0"/>
        <a:ea typeface="Open Sans Light" pitchFamily="2" charset="0"/>
        <a:cs typeface="Open Sans Light" pitchFamily="2" charset="0"/>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More on total order: https://</a:t>
            </a:r>
            <a:r>
              <a:rPr lang="en-US" dirty="0" err="1"/>
              <a:t>id.wikipedia.org</a:t>
            </a:r>
            <a:r>
              <a:rPr lang="en-US" dirty="0"/>
              <a:t>/wiki/</a:t>
            </a:r>
            <a:r>
              <a:rPr lang="en-US" dirty="0" err="1"/>
              <a:t>Urutan_total</a:t>
            </a:r>
            <a:endParaRPr lang="en-US" dirty="0"/>
          </a:p>
        </p:txBody>
      </p:sp>
    </p:spTree>
    <p:extLst>
      <p:ext uri="{BB962C8B-B14F-4D97-AF65-F5344CB8AC3E}">
        <p14:creationId xmlns:p14="http://schemas.microsoft.com/office/powerpoint/2010/main" val="2981633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More on total order: https://</a:t>
            </a:r>
            <a:r>
              <a:rPr lang="en-US" dirty="0" err="1"/>
              <a:t>id.wikipedia.org</a:t>
            </a:r>
            <a:r>
              <a:rPr lang="en-US" dirty="0"/>
              <a:t>/wiki/</a:t>
            </a:r>
            <a:r>
              <a:rPr lang="en-US" dirty="0" err="1"/>
              <a:t>Urutan_total</a:t>
            </a:r>
            <a:endParaRPr lang="en-US" dirty="0"/>
          </a:p>
        </p:txBody>
      </p:sp>
    </p:spTree>
    <p:extLst>
      <p:ext uri="{BB962C8B-B14F-4D97-AF65-F5344CB8AC3E}">
        <p14:creationId xmlns:p14="http://schemas.microsoft.com/office/powerpoint/2010/main" val="11698739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10"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image" Target="../media/image11.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7.svg"/><Relationship Id="rId4"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type 1">
    <p:spTree>
      <p:nvGrpSpPr>
        <p:cNvPr id="1" name=""/>
        <p:cNvGrpSpPr/>
        <p:nvPr/>
      </p:nvGrpSpPr>
      <p:grpSpPr>
        <a:xfrm>
          <a:off x="0" y="0"/>
          <a:ext cx="0" cy="0"/>
          <a:chOff x="0" y="0"/>
          <a:chExt cx="0" cy="0"/>
        </a:xfrm>
      </p:grpSpPr>
      <p:pic>
        <p:nvPicPr>
          <p:cNvPr id="26" name="BG Slide-01.jpg" descr="BG Slide-01.jpg">
            <a:extLst>
              <a:ext uri="{FF2B5EF4-FFF2-40B4-BE49-F238E27FC236}">
                <a16:creationId xmlns:a16="http://schemas.microsoft.com/office/drawing/2014/main" id="{2AB02847-5A77-D04F-9022-6161AA94A369}"/>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20" name="Rounded Rectangle">
            <a:extLst>
              <a:ext uri="{FF2B5EF4-FFF2-40B4-BE49-F238E27FC236}">
                <a16:creationId xmlns:a16="http://schemas.microsoft.com/office/drawing/2014/main" id="{2610CD5C-942F-BF48-875B-42FFCE146C9A}"/>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b="0" i="0"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3" name="Body Level One…">
            <a:extLst>
              <a:ext uri="{FF2B5EF4-FFF2-40B4-BE49-F238E27FC236}">
                <a16:creationId xmlns:a16="http://schemas.microsoft.com/office/drawing/2014/main" id="{DC9E4D2B-1303-D647-ADF8-BD63A36C3CA0}"/>
              </a:ext>
            </a:extLst>
          </p:cNvPr>
          <p:cNvSpPr txBox="1">
            <a:spLocks noGrp="1"/>
          </p:cNvSpPr>
          <p:nvPr>
            <p:ph type="body" sz="quarter" idx="1" hasCustomPrompt="1"/>
          </p:nvPr>
        </p:nvSpPr>
        <p:spPr>
          <a:xfrm>
            <a:off x="1201342" y="7415248"/>
            <a:ext cx="21971001" cy="1905001"/>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Subtitle</a:t>
            </a:r>
          </a:p>
          <a:p>
            <a:pPr lvl="4"/>
            <a:endParaRPr dirty="0"/>
          </a:p>
        </p:txBody>
      </p:sp>
      <p:sp>
        <p:nvSpPr>
          <p:cNvPr id="24" name="Presentation Title">
            <a:extLst>
              <a:ext uri="{FF2B5EF4-FFF2-40B4-BE49-F238E27FC236}">
                <a16:creationId xmlns:a16="http://schemas.microsoft.com/office/drawing/2014/main" id="{1323A2FB-C06C-AA47-AA40-00FC9E490C61}"/>
              </a:ext>
            </a:extLst>
          </p:cNvPr>
          <p:cNvSpPr txBox="1">
            <a:spLocks noGrp="1"/>
          </p:cNvSpPr>
          <p:nvPr>
            <p:ph type="title" hasCustomPrompt="1"/>
          </p:nvPr>
        </p:nvSpPr>
        <p:spPr>
          <a:xfrm>
            <a:off x="1206496" y="3235391"/>
            <a:ext cx="21971004" cy="3917819"/>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Presentation</a:t>
            </a:r>
            <a:r>
              <a:rPr dirty="0"/>
              <a:t> </a:t>
            </a:r>
            <a:r>
              <a:rPr lang="en-US" dirty="0"/>
              <a:t>Title</a:t>
            </a:r>
            <a:endParaRPr dirty="0"/>
          </a:p>
        </p:txBody>
      </p:sp>
      <p:sp>
        <p:nvSpPr>
          <p:cNvPr id="2" name="Text Placeholder 2">
            <a:extLst>
              <a:ext uri="{FF2B5EF4-FFF2-40B4-BE49-F238E27FC236}">
                <a16:creationId xmlns:a16="http://schemas.microsoft.com/office/drawing/2014/main" id="{D6474C2C-5958-6F6B-1482-E67DED339DDC}"/>
              </a:ext>
            </a:extLst>
          </p:cNvPr>
          <p:cNvSpPr>
            <a:spLocks noGrp="1"/>
          </p:cNvSpPr>
          <p:nvPr>
            <p:ph type="body" sz="quarter" idx="11" hasCustomPrompt="1"/>
          </p:nvPr>
        </p:nvSpPr>
        <p:spPr>
          <a:xfrm>
            <a:off x="10058192" y="11538583"/>
            <a:ext cx="4212692" cy="74588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lang="en-US" dirty="0"/>
              <a:t>Type your name</a:t>
            </a:r>
          </a:p>
        </p:txBody>
      </p:sp>
      <p:sp>
        <p:nvSpPr>
          <p:cNvPr id="4" name="UNIVERSITAS BINA NUSANTARA">
            <a:extLst>
              <a:ext uri="{FF2B5EF4-FFF2-40B4-BE49-F238E27FC236}">
                <a16:creationId xmlns:a16="http://schemas.microsoft.com/office/drawing/2014/main" id="{5DC7F27E-9CB9-099F-4DA7-367C6ADB411B}"/>
              </a:ext>
            </a:extLst>
          </p:cNvPr>
          <p:cNvSpPr txBox="1"/>
          <p:nvPr userDrawn="1"/>
        </p:nvSpPr>
        <p:spPr>
          <a:xfrm>
            <a:off x="10058192" y="11100823"/>
            <a:ext cx="4212692" cy="351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lang="en-US" sz="2800" dirty="0"/>
              <a:t>SUBJECT MATTER EXPERT</a:t>
            </a:r>
            <a:endParaRPr sz="2800" b="1" dirty="0"/>
          </a:p>
        </p:txBody>
      </p:sp>
      <p:pic>
        <p:nvPicPr>
          <p:cNvPr id="5" name="Picture 4">
            <a:extLst>
              <a:ext uri="{FF2B5EF4-FFF2-40B4-BE49-F238E27FC236}">
                <a16:creationId xmlns:a16="http://schemas.microsoft.com/office/drawing/2014/main" id="{7D72B8CD-2B60-168D-460C-3FFD38B69D8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4094124863"/>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Section type 7">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3B0134B8-92DD-5A47-83ED-ED2B1DC0A2FA}"/>
              </a:ext>
            </a:extLst>
          </p:cNvPr>
          <p:cNvSpPr/>
          <p:nvPr userDrawn="1"/>
        </p:nvSpPr>
        <p:spPr>
          <a:xfrm>
            <a:off x="-56844" y="-25400"/>
            <a:ext cx="24497688" cy="13766800"/>
          </a:xfrm>
          <a:prstGeom prst="rect">
            <a:avLst/>
          </a:prstGeom>
          <a:gradFill>
            <a:gsLst>
              <a:gs pos="0">
                <a:srgbClr val="797979"/>
              </a:gs>
              <a:gs pos="100000">
                <a:srgbClr val="A9A9A9"/>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40722D20-F203-A321-C13A-3A85A24C3C3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3579463584"/>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t type 1">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0CE21BA8-841F-EE46-90AB-358900DBBA45}"/>
              </a:ext>
            </a:extLst>
          </p:cNvPr>
          <p:cNvSpPr/>
          <p:nvPr userDrawn="1"/>
        </p:nvSpPr>
        <p:spPr>
          <a:xfrm>
            <a:off x="0" y="2363008"/>
            <a:ext cx="24384000" cy="11436178"/>
          </a:xfrm>
          <a:prstGeom prst="rect">
            <a:avLst/>
          </a:prstGeom>
          <a:solidFill>
            <a:srgbClr val="EBEBE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1" name="Rounded Rectangle 20">
            <a:extLst>
              <a:ext uri="{FF2B5EF4-FFF2-40B4-BE49-F238E27FC236}">
                <a16:creationId xmlns:a16="http://schemas.microsoft.com/office/drawing/2014/main" id="{86AB40C6-E41E-9F54-5391-1B969D0CD911}"/>
              </a:ext>
            </a:extLst>
          </p:cNvPr>
          <p:cNvSpPr/>
          <p:nvPr userDrawn="1"/>
        </p:nvSpPr>
        <p:spPr>
          <a:xfrm>
            <a:off x="6181816" y="4686855"/>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4" name="Rounded Rectangle 13">
            <a:extLst>
              <a:ext uri="{FF2B5EF4-FFF2-40B4-BE49-F238E27FC236}">
                <a16:creationId xmlns:a16="http://schemas.microsoft.com/office/drawing/2014/main" id="{080221CE-1DAF-B881-9928-5F7152658A68}"/>
              </a:ext>
            </a:extLst>
          </p:cNvPr>
          <p:cNvSpPr/>
          <p:nvPr userDrawn="1"/>
        </p:nvSpPr>
        <p:spPr>
          <a:xfrm>
            <a:off x="2167377" y="4686855"/>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6" name="Text Placeholder 5">
            <a:extLst>
              <a:ext uri="{FF2B5EF4-FFF2-40B4-BE49-F238E27FC236}">
                <a16:creationId xmlns:a16="http://schemas.microsoft.com/office/drawing/2014/main" id="{769ADC5F-7856-93FC-73B6-D0FD6CF171F7}"/>
              </a:ext>
            </a:extLst>
          </p:cNvPr>
          <p:cNvSpPr>
            <a:spLocks noGrp="1"/>
          </p:cNvSpPr>
          <p:nvPr>
            <p:ph type="body" sz="quarter" idx="15"/>
          </p:nvPr>
        </p:nvSpPr>
        <p:spPr>
          <a:xfrm>
            <a:off x="7051814" y="4995800"/>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9" name="Text Placeholder 5">
            <a:extLst>
              <a:ext uri="{FF2B5EF4-FFF2-40B4-BE49-F238E27FC236}">
                <a16:creationId xmlns:a16="http://schemas.microsoft.com/office/drawing/2014/main" id="{00A99FD3-8026-DED8-6415-E6F86A722F09}"/>
              </a:ext>
            </a:extLst>
          </p:cNvPr>
          <p:cNvSpPr>
            <a:spLocks noGrp="1"/>
          </p:cNvSpPr>
          <p:nvPr>
            <p:ph type="body" sz="quarter" idx="18" hasCustomPrompt="1"/>
          </p:nvPr>
        </p:nvSpPr>
        <p:spPr>
          <a:xfrm>
            <a:off x="2754063" y="4995800"/>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5" name="Rounded Rectangle 4">
            <a:extLst>
              <a:ext uri="{FF2B5EF4-FFF2-40B4-BE49-F238E27FC236}">
                <a16:creationId xmlns:a16="http://schemas.microsoft.com/office/drawing/2014/main" id="{E247E1DC-6698-D91F-6E0F-EE6AA5A0EE44}"/>
              </a:ext>
            </a:extLst>
          </p:cNvPr>
          <p:cNvSpPr/>
          <p:nvPr userDrawn="1"/>
        </p:nvSpPr>
        <p:spPr>
          <a:xfrm>
            <a:off x="6181816" y="7440664"/>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6" name="Rounded Rectangle 5">
            <a:extLst>
              <a:ext uri="{FF2B5EF4-FFF2-40B4-BE49-F238E27FC236}">
                <a16:creationId xmlns:a16="http://schemas.microsoft.com/office/drawing/2014/main" id="{E4546BDD-E691-E2BA-47E5-B549A7229C89}"/>
              </a:ext>
            </a:extLst>
          </p:cNvPr>
          <p:cNvSpPr/>
          <p:nvPr userDrawn="1"/>
        </p:nvSpPr>
        <p:spPr>
          <a:xfrm>
            <a:off x="2167377" y="7440664"/>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8" name="Text Placeholder 5">
            <a:extLst>
              <a:ext uri="{FF2B5EF4-FFF2-40B4-BE49-F238E27FC236}">
                <a16:creationId xmlns:a16="http://schemas.microsoft.com/office/drawing/2014/main" id="{260AF2BE-EDAA-B7C2-8580-AB1ACF70EF35}"/>
              </a:ext>
            </a:extLst>
          </p:cNvPr>
          <p:cNvSpPr>
            <a:spLocks noGrp="1"/>
          </p:cNvSpPr>
          <p:nvPr>
            <p:ph type="body" sz="quarter" idx="19"/>
          </p:nvPr>
        </p:nvSpPr>
        <p:spPr>
          <a:xfrm>
            <a:off x="7051814" y="7749609"/>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9" name="Text Placeholder 5">
            <a:extLst>
              <a:ext uri="{FF2B5EF4-FFF2-40B4-BE49-F238E27FC236}">
                <a16:creationId xmlns:a16="http://schemas.microsoft.com/office/drawing/2014/main" id="{0EC36AFE-3A01-B3EC-7E28-B8F97B900365}"/>
              </a:ext>
            </a:extLst>
          </p:cNvPr>
          <p:cNvSpPr>
            <a:spLocks noGrp="1"/>
          </p:cNvSpPr>
          <p:nvPr>
            <p:ph type="body" sz="quarter" idx="20" hasCustomPrompt="1"/>
          </p:nvPr>
        </p:nvSpPr>
        <p:spPr>
          <a:xfrm>
            <a:off x="2754063" y="7749609"/>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11" name="Rounded Rectangle 10">
            <a:extLst>
              <a:ext uri="{FF2B5EF4-FFF2-40B4-BE49-F238E27FC236}">
                <a16:creationId xmlns:a16="http://schemas.microsoft.com/office/drawing/2014/main" id="{CE84B4FD-950C-7E7E-B32E-0106A01D53C4}"/>
              </a:ext>
            </a:extLst>
          </p:cNvPr>
          <p:cNvSpPr/>
          <p:nvPr userDrawn="1"/>
        </p:nvSpPr>
        <p:spPr>
          <a:xfrm>
            <a:off x="6181816" y="10194473"/>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2" name="Rounded Rectangle 11">
            <a:extLst>
              <a:ext uri="{FF2B5EF4-FFF2-40B4-BE49-F238E27FC236}">
                <a16:creationId xmlns:a16="http://schemas.microsoft.com/office/drawing/2014/main" id="{3B266147-1D67-88E4-9FE7-F833346E464A}"/>
              </a:ext>
            </a:extLst>
          </p:cNvPr>
          <p:cNvSpPr/>
          <p:nvPr userDrawn="1"/>
        </p:nvSpPr>
        <p:spPr>
          <a:xfrm>
            <a:off x="2167377" y="10194473"/>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5" name="Text Placeholder 5">
            <a:extLst>
              <a:ext uri="{FF2B5EF4-FFF2-40B4-BE49-F238E27FC236}">
                <a16:creationId xmlns:a16="http://schemas.microsoft.com/office/drawing/2014/main" id="{6248EF39-489B-0AB6-1C39-97964F6585CC}"/>
              </a:ext>
            </a:extLst>
          </p:cNvPr>
          <p:cNvSpPr>
            <a:spLocks noGrp="1"/>
          </p:cNvSpPr>
          <p:nvPr>
            <p:ph type="body" sz="quarter" idx="21"/>
          </p:nvPr>
        </p:nvSpPr>
        <p:spPr>
          <a:xfrm>
            <a:off x="7051814" y="10503418"/>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16" name="Text Placeholder 5">
            <a:extLst>
              <a:ext uri="{FF2B5EF4-FFF2-40B4-BE49-F238E27FC236}">
                <a16:creationId xmlns:a16="http://schemas.microsoft.com/office/drawing/2014/main" id="{E37917F2-61C0-8B23-0D87-2AA3EEB8377A}"/>
              </a:ext>
            </a:extLst>
          </p:cNvPr>
          <p:cNvSpPr>
            <a:spLocks noGrp="1"/>
          </p:cNvSpPr>
          <p:nvPr>
            <p:ph type="body" sz="quarter" idx="22" hasCustomPrompt="1"/>
          </p:nvPr>
        </p:nvSpPr>
        <p:spPr>
          <a:xfrm>
            <a:off x="2754063" y="10503418"/>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17" name="Title 2">
            <a:extLst>
              <a:ext uri="{FF2B5EF4-FFF2-40B4-BE49-F238E27FC236}">
                <a16:creationId xmlns:a16="http://schemas.microsoft.com/office/drawing/2014/main" id="{3F0C4EB7-81AE-6D10-33F3-83A99AC2F3BA}"/>
              </a:ext>
            </a:extLst>
          </p:cNvPr>
          <p:cNvSpPr>
            <a:spLocks noGrp="1"/>
          </p:cNvSpPr>
          <p:nvPr>
            <p:ph type="title" hasCustomPrompt="1"/>
          </p:nvPr>
        </p:nvSpPr>
        <p:spPr>
          <a:xfrm>
            <a:off x="2167377" y="1872058"/>
            <a:ext cx="14715569" cy="510281"/>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8" name="Text Placeholder 4">
            <a:extLst>
              <a:ext uri="{FF2B5EF4-FFF2-40B4-BE49-F238E27FC236}">
                <a16:creationId xmlns:a16="http://schemas.microsoft.com/office/drawing/2014/main" id="{043113C8-679B-440C-38CF-27CC1A6FF3A6}"/>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rgbClr val="424242"/>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pic>
        <p:nvPicPr>
          <p:cNvPr id="2" name="Picture 1">
            <a:extLst>
              <a:ext uri="{FF2B5EF4-FFF2-40B4-BE49-F238E27FC236}">
                <a16:creationId xmlns:a16="http://schemas.microsoft.com/office/drawing/2014/main" id="{A7BDDA7B-8679-2A96-DA58-9B50735EAFF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3998102712"/>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ype 3">
    <p:spTree>
      <p:nvGrpSpPr>
        <p:cNvPr id="1" name=""/>
        <p:cNvGrpSpPr/>
        <p:nvPr/>
      </p:nvGrpSpPr>
      <p:grpSpPr>
        <a:xfrm>
          <a:off x="0" y="0"/>
          <a:ext cx="0" cy="0"/>
          <a:chOff x="0" y="0"/>
          <a:chExt cx="0" cy="0"/>
        </a:xfrm>
      </p:grpSpPr>
      <p:sp>
        <p:nvSpPr>
          <p:cNvPr id="99" name="Rectangle">
            <a:extLst>
              <a:ext uri="{FF2B5EF4-FFF2-40B4-BE49-F238E27FC236}">
                <a16:creationId xmlns:a16="http://schemas.microsoft.com/office/drawing/2014/main" id="{5B500D99-BCA8-5A47-AC2D-7A5DFB585C9A}"/>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104" name="Content Placeholder 7">
            <a:extLst>
              <a:ext uri="{FF2B5EF4-FFF2-40B4-BE49-F238E27FC236}">
                <a16:creationId xmlns:a16="http://schemas.microsoft.com/office/drawing/2014/main" id="{A238D5AC-1068-5240-9AFA-91BA1250D945}"/>
              </a:ext>
            </a:extLst>
          </p:cNvPr>
          <p:cNvSpPr>
            <a:spLocks noGrp="1"/>
          </p:cNvSpPr>
          <p:nvPr>
            <p:ph sz="quarter" idx="11"/>
          </p:nvPr>
        </p:nvSpPr>
        <p:spPr>
          <a:xfrm>
            <a:off x="2167377" y="4125886"/>
            <a:ext cx="20057623" cy="8523314"/>
          </a:xfrm>
        </p:spPr>
        <p:txBody>
          <a:bodyPr>
            <a:normAutofit/>
          </a:bodyPr>
          <a:lstStyle>
            <a:lvl1pPr marL="457200" indent="-457200">
              <a:lnSpc>
                <a:spcPct val="100000"/>
              </a:lnSpc>
              <a:spcBef>
                <a:spcPts val="600"/>
              </a:spcBef>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1pPr>
            <a:lvl2pPr marL="1066800" indent="-457200">
              <a:lnSpc>
                <a:spcPct val="100000"/>
              </a:lnSpc>
              <a:spcBef>
                <a:spcPts val="600"/>
              </a:spcBef>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2pPr>
            <a:lvl3pPr marL="1676400" indent="-457200">
              <a:lnSpc>
                <a:spcPct val="100000"/>
              </a:lnSpc>
              <a:spcBef>
                <a:spcPts val="600"/>
              </a:spcBef>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3pPr>
            <a:lvl4pPr marL="2286000" indent="-457200">
              <a:lnSpc>
                <a:spcPct val="100000"/>
              </a:lnSpc>
              <a:spcBef>
                <a:spcPts val="600"/>
              </a:spcBef>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4pPr>
            <a:lvl5pPr marL="2895600" indent="-457200">
              <a:lnSpc>
                <a:spcPct val="100000"/>
              </a:lnSpc>
              <a:spcBef>
                <a:spcPts val="600"/>
              </a:spcBef>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Picture 1">
            <a:extLst>
              <a:ext uri="{FF2B5EF4-FFF2-40B4-BE49-F238E27FC236}">
                <a16:creationId xmlns:a16="http://schemas.microsoft.com/office/drawing/2014/main" id="{F2C79DE9-4AFD-C17C-6D01-10CB5913C7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4134051035"/>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type 4">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D2A636C9-947E-150D-EB07-22919761FA60}"/>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2167377"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25FCA52D-C087-3347-A5F3-54D623B2115B}"/>
              </a:ext>
            </a:extLst>
          </p:cNvPr>
          <p:cNvSpPr>
            <a:spLocks noGrp="1"/>
          </p:cNvSpPr>
          <p:nvPr>
            <p:ph type="body" sz="quarter" idx="15"/>
          </p:nvPr>
        </p:nvSpPr>
        <p:spPr>
          <a:xfrm>
            <a:off x="9405342"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7" name="Text Placeholder 5">
            <a:extLst>
              <a:ext uri="{FF2B5EF4-FFF2-40B4-BE49-F238E27FC236}">
                <a16:creationId xmlns:a16="http://schemas.microsoft.com/office/drawing/2014/main" id="{F4A212B9-DBD9-E746-BAFB-9234B89096E8}"/>
              </a:ext>
            </a:extLst>
          </p:cNvPr>
          <p:cNvSpPr>
            <a:spLocks noGrp="1"/>
          </p:cNvSpPr>
          <p:nvPr>
            <p:ph type="body" sz="quarter" idx="16"/>
          </p:nvPr>
        </p:nvSpPr>
        <p:spPr>
          <a:xfrm>
            <a:off x="16643307"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8" name="Picture Placeholder 3">
            <a:extLst>
              <a:ext uri="{FF2B5EF4-FFF2-40B4-BE49-F238E27FC236}">
                <a16:creationId xmlns:a16="http://schemas.microsoft.com/office/drawing/2014/main" id="{3A552A97-F867-374E-B40D-BD84D808047E}"/>
              </a:ext>
            </a:extLst>
          </p:cNvPr>
          <p:cNvSpPr>
            <a:spLocks noGrp="1"/>
          </p:cNvSpPr>
          <p:nvPr>
            <p:ph type="pic" sz="quarter" idx="11"/>
          </p:nvPr>
        </p:nvSpPr>
        <p:spPr>
          <a:xfrm>
            <a:off x="2167377" y="4297293"/>
            <a:ext cx="4759266" cy="4172342"/>
          </a:xfrm>
        </p:spPr>
        <p:txBody>
          <a:bodyPr/>
          <a:lstStyle>
            <a:lvl1pPr marL="0" indent="0">
              <a:buNone/>
              <a:defRPr>
                <a:solidFill>
                  <a:schemeClr val="bg1"/>
                </a:solidFill>
              </a:defRPr>
            </a:lvl1pPr>
          </a:lstStyle>
          <a:p>
            <a:r>
              <a:rPr lang="en-US"/>
              <a:t>Click icon to add picture</a:t>
            </a:r>
            <a:endParaRPr lang="en-US" dirty="0"/>
          </a:p>
        </p:txBody>
      </p:sp>
      <p:sp>
        <p:nvSpPr>
          <p:cNvPr id="29" name="Picture Placeholder 3">
            <a:extLst>
              <a:ext uri="{FF2B5EF4-FFF2-40B4-BE49-F238E27FC236}">
                <a16:creationId xmlns:a16="http://schemas.microsoft.com/office/drawing/2014/main" id="{DB283EA2-01A0-334D-8038-2E3190C1B2B9}"/>
              </a:ext>
            </a:extLst>
          </p:cNvPr>
          <p:cNvSpPr>
            <a:spLocks noGrp="1"/>
          </p:cNvSpPr>
          <p:nvPr>
            <p:ph type="pic" sz="quarter" idx="12"/>
          </p:nvPr>
        </p:nvSpPr>
        <p:spPr>
          <a:xfrm>
            <a:off x="9405342" y="4297293"/>
            <a:ext cx="4759266" cy="4172342"/>
          </a:xfrm>
        </p:spPr>
        <p:txBody>
          <a:bodyPr/>
          <a:lstStyle>
            <a:lvl1pPr marL="0" indent="0">
              <a:buNone/>
              <a:defRPr>
                <a:solidFill>
                  <a:schemeClr val="bg1"/>
                </a:solidFill>
              </a:defRPr>
            </a:lvl1pPr>
          </a:lstStyle>
          <a:p>
            <a:r>
              <a:rPr lang="en-US"/>
              <a:t>Click icon to add picture</a:t>
            </a:r>
            <a:endParaRPr lang="en-US" dirty="0"/>
          </a:p>
        </p:txBody>
      </p:sp>
      <p:sp>
        <p:nvSpPr>
          <p:cNvPr id="30" name="Picture Placeholder 3">
            <a:extLst>
              <a:ext uri="{FF2B5EF4-FFF2-40B4-BE49-F238E27FC236}">
                <a16:creationId xmlns:a16="http://schemas.microsoft.com/office/drawing/2014/main" id="{B5710E30-F50B-2E47-A284-AB9A73F6AB8F}"/>
              </a:ext>
            </a:extLst>
          </p:cNvPr>
          <p:cNvSpPr>
            <a:spLocks noGrp="1"/>
          </p:cNvSpPr>
          <p:nvPr>
            <p:ph type="pic" sz="quarter" idx="13"/>
          </p:nvPr>
        </p:nvSpPr>
        <p:spPr>
          <a:xfrm>
            <a:off x="16643307" y="4297293"/>
            <a:ext cx="4759266" cy="4172342"/>
          </a:xfrm>
        </p:spPr>
        <p:txBody>
          <a:bodyPr/>
          <a:lstStyle>
            <a:lvl1pPr marL="0" indent="0">
              <a:buNone/>
              <a:defRPr>
                <a:solidFill>
                  <a:schemeClr val="bg1"/>
                </a:solidFill>
              </a:defRPr>
            </a:lvl1pPr>
          </a:lstStyle>
          <a:p>
            <a:r>
              <a:rPr lang="en-US"/>
              <a:t>Click icon to add picture</a:t>
            </a:r>
            <a:endParaRPr lang="en-US" dirty="0"/>
          </a:p>
        </p:txBody>
      </p:sp>
      <p:pic>
        <p:nvPicPr>
          <p:cNvPr id="2" name="Picture 1">
            <a:extLst>
              <a:ext uri="{FF2B5EF4-FFF2-40B4-BE49-F238E27FC236}">
                <a16:creationId xmlns:a16="http://schemas.microsoft.com/office/drawing/2014/main" id="{07CBA874-2A87-342A-D528-C2660A034B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350518920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ontent type 4">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3A325C97-8FC1-69A4-76A6-9BFCCE62D08F}"/>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Right Arrow 3">
            <a:extLst>
              <a:ext uri="{FF2B5EF4-FFF2-40B4-BE49-F238E27FC236}">
                <a16:creationId xmlns:a16="http://schemas.microsoft.com/office/drawing/2014/main" id="{8F28C692-0EE9-7D99-17B4-3313049F0A01}"/>
              </a:ext>
            </a:extLst>
          </p:cNvPr>
          <p:cNvSpPr/>
          <p:nvPr userDrawn="1"/>
        </p:nvSpPr>
        <p:spPr>
          <a:xfrm>
            <a:off x="7398337" y="6690612"/>
            <a:ext cx="1573640" cy="1182013"/>
          </a:xfrm>
          <a:prstGeom prst="rightArrow">
            <a:avLst/>
          </a:prstGeom>
          <a:solidFill>
            <a:schemeClr val="accent1">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 name="Rounded Rectangle 1">
            <a:extLst>
              <a:ext uri="{FF2B5EF4-FFF2-40B4-BE49-F238E27FC236}">
                <a16:creationId xmlns:a16="http://schemas.microsoft.com/office/drawing/2014/main" id="{01B89336-F494-2062-ED79-0A44623AD4C4}"/>
              </a:ext>
            </a:extLst>
          </p:cNvPr>
          <p:cNvSpPr/>
          <p:nvPr userDrawn="1"/>
        </p:nvSpPr>
        <p:spPr>
          <a:xfrm>
            <a:off x="2167377"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2594247"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17" name="Rounded Rectangle 16">
            <a:extLst>
              <a:ext uri="{FF2B5EF4-FFF2-40B4-BE49-F238E27FC236}">
                <a16:creationId xmlns:a16="http://schemas.microsoft.com/office/drawing/2014/main" id="{651AEE51-4476-0347-EE71-4727AC7D90CC}"/>
              </a:ext>
            </a:extLst>
          </p:cNvPr>
          <p:cNvSpPr/>
          <p:nvPr userDrawn="1"/>
        </p:nvSpPr>
        <p:spPr>
          <a:xfrm>
            <a:off x="9278138"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9" name="Rounded Rectangle 18">
            <a:extLst>
              <a:ext uri="{FF2B5EF4-FFF2-40B4-BE49-F238E27FC236}">
                <a16:creationId xmlns:a16="http://schemas.microsoft.com/office/drawing/2014/main" id="{C8DF8073-7CBE-78F8-385D-33EC70507F81}"/>
              </a:ext>
            </a:extLst>
          </p:cNvPr>
          <p:cNvSpPr/>
          <p:nvPr userDrawn="1"/>
        </p:nvSpPr>
        <p:spPr>
          <a:xfrm>
            <a:off x="16388899"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3" name="Text Placeholder 5">
            <a:extLst>
              <a:ext uri="{FF2B5EF4-FFF2-40B4-BE49-F238E27FC236}">
                <a16:creationId xmlns:a16="http://schemas.microsoft.com/office/drawing/2014/main" id="{5D06E93C-E9EF-DAD7-BDE3-8DDAB05CDF90}"/>
              </a:ext>
            </a:extLst>
          </p:cNvPr>
          <p:cNvSpPr>
            <a:spLocks noGrp="1"/>
          </p:cNvSpPr>
          <p:nvPr>
            <p:ph type="body" sz="quarter" idx="15"/>
          </p:nvPr>
        </p:nvSpPr>
        <p:spPr>
          <a:xfrm>
            <a:off x="9719708"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4" name="Text Placeholder 5">
            <a:extLst>
              <a:ext uri="{FF2B5EF4-FFF2-40B4-BE49-F238E27FC236}">
                <a16:creationId xmlns:a16="http://schemas.microsoft.com/office/drawing/2014/main" id="{AB64C3FA-E7EC-73CE-DEC9-E0D1DACCC92F}"/>
              </a:ext>
            </a:extLst>
          </p:cNvPr>
          <p:cNvSpPr>
            <a:spLocks noGrp="1"/>
          </p:cNvSpPr>
          <p:nvPr>
            <p:ph type="body" sz="quarter" idx="16"/>
          </p:nvPr>
        </p:nvSpPr>
        <p:spPr>
          <a:xfrm>
            <a:off x="16882946"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1" name="Text Placeholder 5">
            <a:extLst>
              <a:ext uri="{FF2B5EF4-FFF2-40B4-BE49-F238E27FC236}">
                <a16:creationId xmlns:a16="http://schemas.microsoft.com/office/drawing/2014/main" id="{1B745795-7EE3-42BF-EDBE-49D4FAD835F5}"/>
              </a:ext>
            </a:extLst>
          </p:cNvPr>
          <p:cNvSpPr>
            <a:spLocks noGrp="1"/>
          </p:cNvSpPr>
          <p:nvPr>
            <p:ph type="body" sz="quarter" idx="17"/>
          </p:nvPr>
        </p:nvSpPr>
        <p:spPr>
          <a:xfrm>
            <a:off x="2349891" y="10445295"/>
            <a:ext cx="19038148" cy="1701954"/>
          </a:xfrm>
        </p:spPr>
        <p:txBody>
          <a:bodyPr>
            <a:noAutofit/>
          </a:bodyPr>
          <a:lstStyle>
            <a:lvl1pPr marL="0" indent="0">
              <a:buNone/>
              <a:defRPr kumimoji="0" lang="en-US" sz="2800" b="0" i="0" u="none" strike="noStrike" cap="none" spc="0" normalizeH="0" baseline="0">
                <a:ln>
                  <a:noFill/>
                </a:ln>
                <a:solidFill>
                  <a:schemeClr val="bg1"/>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3" name="Right Arrow 32">
            <a:extLst>
              <a:ext uri="{FF2B5EF4-FFF2-40B4-BE49-F238E27FC236}">
                <a16:creationId xmlns:a16="http://schemas.microsoft.com/office/drawing/2014/main" id="{0AE76436-839B-BF36-E19E-893653562EA3}"/>
              </a:ext>
            </a:extLst>
          </p:cNvPr>
          <p:cNvSpPr/>
          <p:nvPr userDrawn="1"/>
        </p:nvSpPr>
        <p:spPr>
          <a:xfrm>
            <a:off x="14509098" y="6690612"/>
            <a:ext cx="1573640" cy="1182013"/>
          </a:xfrm>
          <a:prstGeom prst="rightArrow">
            <a:avLst/>
          </a:prstGeom>
          <a:solidFill>
            <a:schemeClr val="accent1">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8" name="Oval 7">
            <a:extLst>
              <a:ext uri="{FF2B5EF4-FFF2-40B4-BE49-F238E27FC236}">
                <a16:creationId xmlns:a16="http://schemas.microsoft.com/office/drawing/2014/main" id="{DCFF0438-821D-3C18-6D61-1BD73A4DC167}"/>
              </a:ext>
            </a:extLst>
          </p:cNvPr>
          <p:cNvSpPr/>
          <p:nvPr userDrawn="1"/>
        </p:nvSpPr>
        <p:spPr>
          <a:xfrm>
            <a:off x="4241849"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1</a:t>
            </a:r>
          </a:p>
        </p:txBody>
      </p:sp>
      <p:sp>
        <p:nvSpPr>
          <p:cNvPr id="10" name="Oval 9">
            <a:extLst>
              <a:ext uri="{FF2B5EF4-FFF2-40B4-BE49-F238E27FC236}">
                <a16:creationId xmlns:a16="http://schemas.microsoft.com/office/drawing/2014/main" id="{1BC35716-81E4-A54F-3272-89DAA37CF79D}"/>
              </a:ext>
            </a:extLst>
          </p:cNvPr>
          <p:cNvSpPr/>
          <p:nvPr userDrawn="1"/>
        </p:nvSpPr>
        <p:spPr>
          <a:xfrm>
            <a:off x="11279661"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2</a:t>
            </a:r>
          </a:p>
        </p:txBody>
      </p:sp>
      <p:sp>
        <p:nvSpPr>
          <p:cNvPr id="14" name="Oval 13">
            <a:extLst>
              <a:ext uri="{FF2B5EF4-FFF2-40B4-BE49-F238E27FC236}">
                <a16:creationId xmlns:a16="http://schemas.microsoft.com/office/drawing/2014/main" id="{6D587B62-738C-1BE8-E775-FC6EC9D2556E}"/>
              </a:ext>
            </a:extLst>
          </p:cNvPr>
          <p:cNvSpPr/>
          <p:nvPr userDrawn="1"/>
        </p:nvSpPr>
        <p:spPr>
          <a:xfrm>
            <a:off x="18463370"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3</a:t>
            </a:r>
          </a:p>
        </p:txBody>
      </p:sp>
      <p:pic>
        <p:nvPicPr>
          <p:cNvPr id="6" name="Picture 5">
            <a:extLst>
              <a:ext uri="{FF2B5EF4-FFF2-40B4-BE49-F238E27FC236}">
                <a16:creationId xmlns:a16="http://schemas.microsoft.com/office/drawing/2014/main" id="{9A703794-B39A-7A69-54AC-AFD888C8CB4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1809284995"/>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95F33489-AE64-A520-339D-37FA55DCDDCD}"/>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7" name="Text Placeholder 5">
            <a:extLst>
              <a:ext uri="{FF2B5EF4-FFF2-40B4-BE49-F238E27FC236}">
                <a16:creationId xmlns:a16="http://schemas.microsoft.com/office/drawing/2014/main" id="{F4A212B9-DBD9-E746-BAFB-9234B89096E8}"/>
              </a:ext>
            </a:extLst>
          </p:cNvPr>
          <p:cNvSpPr>
            <a:spLocks noGrp="1"/>
          </p:cNvSpPr>
          <p:nvPr>
            <p:ph type="body" sz="quarter" idx="16"/>
          </p:nvPr>
        </p:nvSpPr>
        <p:spPr>
          <a:xfrm>
            <a:off x="2167377" y="6556917"/>
            <a:ext cx="9768906" cy="5575610"/>
          </a:xfrm>
        </p:spPr>
        <p:txBody>
          <a:bodyPr>
            <a:noAutofit/>
          </a:bodyPr>
          <a:lstStyle>
            <a:lvl1pPr marL="0" indent="0">
              <a:spcBef>
                <a:spcPts val="0"/>
              </a:spcBef>
              <a:buNone/>
              <a:defRPr kumimoji="0" lang="en-US" sz="26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edit Master text styles</a:t>
            </a:r>
          </a:p>
        </p:txBody>
      </p:sp>
      <p:sp>
        <p:nvSpPr>
          <p:cNvPr id="34" name="Picture Placeholder 3">
            <a:extLst>
              <a:ext uri="{FF2B5EF4-FFF2-40B4-BE49-F238E27FC236}">
                <a16:creationId xmlns:a16="http://schemas.microsoft.com/office/drawing/2014/main" id="{199BEEEC-0D44-544B-A30D-8F854BF4A1E2}"/>
              </a:ext>
            </a:extLst>
          </p:cNvPr>
          <p:cNvSpPr>
            <a:spLocks noGrp="1"/>
          </p:cNvSpPr>
          <p:nvPr>
            <p:ph type="pic" sz="quarter" idx="13"/>
          </p:nvPr>
        </p:nvSpPr>
        <p:spPr>
          <a:xfrm>
            <a:off x="12339930" y="4210629"/>
            <a:ext cx="9099057" cy="7921898"/>
          </a:xfrm>
        </p:spPr>
        <p:txBody>
          <a:bodyPr/>
          <a:lstStyle>
            <a:lvl1pPr marL="0" indent="0">
              <a:buNone/>
              <a:defRPr b="0">
                <a:solidFill>
                  <a:schemeClr val="bg1"/>
                </a:solidFill>
              </a:defRPr>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313C6146-DC72-7FB3-6375-B120A24C107F}"/>
              </a:ext>
            </a:extLst>
          </p:cNvPr>
          <p:cNvSpPr>
            <a:spLocks noGrp="1"/>
          </p:cNvSpPr>
          <p:nvPr>
            <p:ph type="body" sz="quarter" idx="17" hasCustomPrompt="1"/>
          </p:nvPr>
        </p:nvSpPr>
        <p:spPr>
          <a:xfrm>
            <a:off x="2166938" y="4210049"/>
            <a:ext cx="9768874" cy="2039112"/>
          </a:xfrm>
        </p:spPr>
        <p:txBody>
          <a:bodyPr>
            <a:normAutofit/>
          </a:bodyPr>
          <a:lstStyle>
            <a:lvl1pPr marL="0" indent="0">
              <a:spcBef>
                <a:spcPts val="0"/>
              </a:spcBef>
              <a:buNone/>
              <a:defRPr sz="4400">
                <a:solidFill>
                  <a:schemeClr val="bg1"/>
                </a:solidFill>
              </a:defRPr>
            </a:lvl1pPr>
            <a:lvl5pPr marL="2438400" indent="0" algn="l">
              <a:buFont typeface="Arial" panose="020B0604020202020204" pitchFamily="34" charset="0"/>
              <a:buNone/>
              <a:defRPr sz="4400">
                <a:solidFill>
                  <a:schemeClr val="bg1"/>
                </a:solidFill>
              </a:defRPr>
            </a:lvl5pPr>
          </a:lstStyle>
          <a:p>
            <a:pPr lvl="0"/>
            <a:r>
              <a:rPr lang="en-US" dirty="0"/>
              <a:t>Click to add text</a:t>
            </a:r>
          </a:p>
        </p:txBody>
      </p:sp>
      <p:pic>
        <p:nvPicPr>
          <p:cNvPr id="4" name="Picture 3">
            <a:extLst>
              <a:ext uri="{FF2B5EF4-FFF2-40B4-BE49-F238E27FC236}">
                <a16:creationId xmlns:a16="http://schemas.microsoft.com/office/drawing/2014/main" id="{64D25C93-1B77-566C-CD32-E4AC841F19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2085329813"/>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28F252AD-5DE4-7070-6059-31CB6E8E15CC}"/>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Or 3">
            <a:extLst>
              <a:ext uri="{FF2B5EF4-FFF2-40B4-BE49-F238E27FC236}">
                <a16:creationId xmlns:a16="http://schemas.microsoft.com/office/drawing/2014/main" id="{E68A1B27-C10C-399D-6C52-E0B8F062FF6D}"/>
              </a:ext>
            </a:extLst>
          </p:cNvPr>
          <p:cNvSpPr/>
          <p:nvPr userDrawn="1"/>
        </p:nvSpPr>
        <p:spPr>
          <a:xfrm>
            <a:off x="7481303" y="3712458"/>
            <a:ext cx="9144000" cy="9144000"/>
          </a:xfrm>
          <a:prstGeom prst="flowChartOr">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cxnSp>
        <p:nvCxnSpPr>
          <p:cNvPr id="8" name="Straight Connector 7">
            <a:extLst>
              <a:ext uri="{FF2B5EF4-FFF2-40B4-BE49-F238E27FC236}">
                <a16:creationId xmlns:a16="http://schemas.microsoft.com/office/drawing/2014/main" id="{9AE1FE12-D6E7-CC76-3FE4-BC8F0EC78DF0}"/>
              </a:ext>
            </a:extLst>
          </p:cNvPr>
          <p:cNvCxnSpPr>
            <a:cxnSpLocks/>
            <a:stCxn id="4" idx="0"/>
          </p:cNvCxnSpPr>
          <p:nvPr userDrawn="1"/>
        </p:nvCxnSpPr>
        <p:spPr>
          <a:xfrm>
            <a:off x="12053303" y="3712458"/>
            <a:ext cx="22098" cy="9144000"/>
          </a:xfrm>
          <a:prstGeom prst="line">
            <a:avLst/>
          </a:prstGeom>
          <a:noFill/>
          <a:ln w="76200" cap="flat">
            <a:solidFill>
              <a:srgbClr val="314F93"/>
            </a:solidFill>
            <a:prstDash val="solid"/>
            <a:miter lim="400000"/>
          </a:ln>
          <a:effectLst/>
          <a:sp3d/>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4945EE12-0322-D3C6-8589-1B9554503365}"/>
              </a:ext>
            </a:extLst>
          </p:cNvPr>
          <p:cNvCxnSpPr>
            <a:cxnSpLocks/>
            <a:endCxn id="4" idx="2"/>
          </p:cNvCxnSpPr>
          <p:nvPr userDrawn="1"/>
        </p:nvCxnSpPr>
        <p:spPr>
          <a:xfrm flipH="1">
            <a:off x="7481303" y="8284458"/>
            <a:ext cx="9144000" cy="0"/>
          </a:xfrm>
          <a:prstGeom prst="line">
            <a:avLst/>
          </a:prstGeom>
          <a:noFill/>
          <a:ln w="76200" cap="flat">
            <a:solidFill>
              <a:srgbClr val="314F93"/>
            </a:solidFill>
            <a:prstDash val="solid"/>
            <a:miter lim="400000"/>
          </a:ln>
          <a:effectLst/>
          <a:sp3d/>
        </p:spPr>
        <p:style>
          <a:lnRef idx="0">
            <a:scrgbClr r="0" g="0" b="0"/>
          </a:lnRef>
          <a:fillRef idx="0">
            <a:scrgbClr r="0" g="0" b="0"/>
          </a:fillRef>
          <a:effectRef idx="0">
            <a:scrgbClr r="0" g="0" b="0"/>
          </a:effectRef>
          <a:fontRef idx="none"/>
        </p:style>
      </p:cxnSp>
      <p:sp>
        <p:nvSpPr>
          <p:cNvPr id="16" name="Text Placeholder 15">
            <a:extLst>
              <a:ext uri="{FF2B5EF4-FFF2-40B4-BE49-F238E27FC236}">
                <a16:creationId xmlns:a16="http://schemas.microsoft.com/office/drawing/2014/main" id="{9B267469-4390-8C92-5D06-4DA338A102E6}"/>
              </a:ext>
            </a:extLst>
          </p:cNvPr>
          <p:cNvSpPr>
            <a:spLocks noGrp="1"/>
          </p:cNvSpPr>
          <p:nvPr>
            <p:ph type="body" sz="quarter" idx="11" hasCustomPrompt="1"/>
          </p:nvPr>
        </p:nvSpPr>
        <p:spPr>
          <a:xfrm>
            <a:off x="2166939" y="4018728"/>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25" name="Text Placeholder 15">
            <a:extLst>
              <a:ext uri="{FF2B5EF4-FFF2-40B4-BE49-F238E27FC236}">
                <a16:creationId xmlns:a16="http://schemas.microsoft.com/office/drawing/2014/main" id="{FC4F9637-2BA1-E3F7-1599-2295EF076CCC}"/>
              </a:ext>
            </a:extLst>
          </p:cNvPr>
          <p:cNvSpPr>
            <a:spLocks noGrp="1"/>
          </p:cNvSpPr>
          <p:nvPr>
            <p:ph type="body" sz="quarter" idx="12" hasCustomPrompt="1"/>
          </p:nvPr>
        </p:nvSpPr>
        <p:spPr>
          <a:xfrm>
            <a:off x="8056949" y="7294814"/>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6" name="Text Placeholder 15">
            <a:extLst>
              <a:ext uri="{FF2B5EF4-FFF2-40B4-BE49-F238E27FC236}">
                <a16:creationId xmlns:a16="http://schemas.microsoft.com/office/drawing/2014/main" id="{47270689-CD03-86EE-AD4E-701F61CD37A1}"/>
              </a:ext>
            </a:extLst>
          </p:cNvPr>
          <p:cNvSpPr>
            <a:spLocks noGrp="1"/>
          </p:cNvSpPr>
          <p:nvPr>
            <p:ph type="body" sz="quarter" idx="13" hasCustomPrompt="1"/>
          </p:nvPr>
        </p:nvSpPr>
        <p:spPr>
          <a:xfrm>
            <a:off x="8056949" y="8617313"/>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8" name="Text Placeholder 15">
            <a:extLst>
              <a:ext uri="{FF2B5EF4-FFF2-40B4-BE49-F238E27FC236}">
                <a16:creationId xmlns:a16="http://schemas.microsoft.com/office/drawing/2014/main" id="{B5939A4B-8504-2C32-E90E-9DA4843EF0EF}"/>
              </a:ext>
            </a:extLst>
          </p:cNvPr>
          <p:cNvSpPr>
            <a:spLocks noGrp="1"/>
          </p:cNvSpPr>
          <p:nvPr>
            <p:ph type="body" sz="quarter" idx="14" hasCustomPrompt="1"/>
          </p:nvPr>
        </p:nvSpPr>
        <p:spPr>
          <a:xfrm>
            <a:off x="12365741" y="7298299"/>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9" name="Text Placeholder 15">
            <a:extLst>
              <a:ext uri="{FF2B5EF4-FFF2-40B4-BE49-F238E27FC236}">
                <a16:creationId xmlns:a16="http://schemas.microsoft.com/office/drawing/2014/main" id="{44D6C0A8-7DC7-6F84-E472-8E0CA423C51E}"/>
              </a:ext>
            </a:extLst>
          </p:cNvPr>
          <p:cNvSpPr>
            <a:spLocks noGrp="1"/>
          </p:cNvSpPr>
          <p:nvPr>
            <p:ph type="body" sz="quarter" idx="15" hasCustomPrompt="1"/>
          </p:nvPr>
        </p:nvSpPr>
        <p:spPr>
          <a:xfrm>
            <a:off x="12427997" y="8595891"/>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30" name="Text Placeholder 15">
            <a:extLst>
              <a:ext uri="{FF2B5EF4-FFF2-40B4-BE49-F238E27FC236}">
                <a16:creationId xmlns:a16="http://schemas.microsoft.com/office/drawing/2014/main" id="{F6BCDD7A-9667-FF15-DEDB-20C0D431E0A3}"/>
              </a:ext>
            </a:extLst>
          </p:cNvPr>
          <p:cNvSpPr>
            <a:spLocks noGrp="1"/>
          </p:cNvSpPr>
          <p:nvPr>
            <p:ph type="body" sz="quarter" idx="16" hasCustomPrompt="1"/>
          </p:nvPr>
        </p:nvSpPr>
        <p:spPr>
          <a:xfrm>
            <a:off x="2166939" y="8938684"/>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31" name="Text Placeholder 15">
            <a:extLst>
              <a:ext uri="{FF2B5EF4-FFF2-40B4-BE49-F238E27FC236}">
                <a16:creationId xmlns:a16="http://schemas.microsoft.com/office/drawing/2014/main" id="{6ADBE3FB-D313-E2BC-715C-D8600CF8BD21}"/>
              </a:ext>
            </a:extLst>
          </p:cNvPr>
          <p:cNvSpPr>
            <a:spLocks noGrp="1"/>
          </p:cNvSpPr>
          <p:nvPr>
            <p:ph type="body" sz="quarter" idx="17" hasCustomPrompt="1"/>
          </p:nvPr>
        </p:nvSpPr>
        <p:spPr>
          <a:xfrm>
            <a:off x="17255744" y="4018728"/>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32" name="Text Placeholder 15">
            <a:extLst>
              <a:ext uri="{FF2B5EF4-FFF2-40B4-BE49-F238E27FC236}">
                <a16:creationId xmlns:a16="http://schemas.microsoft.com/office/drawing/2014/main" id="{A79FD328-17AF-2BB2-5730-3D5CA0EE9704}"/>
              </a:ext>
            </a:extLst>
          </p:cNvPr>
          <p:cNvSpPr>
            <a:spLocks noGrp="1"/>
          </p:cNvSpPr>
          <p:nvPr>
            <p:ph type="body" sz="quarter" idx="18" hasCustomPrompt="1"/>
          </p:nvPr>
        </p:nvSpPr>
        <p:spPr>
          <a:xfrm>
            <a:off x="17255744" y="8938684"/>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pic>
        <p:nvPicPr>
          <p:cNvPr id="20" name="Graphic 19" descr="Artificial Intelligence with solid fill">
            <a:extLst>
              <a:ext uri="{FF2B5EF4-FFF2-40B4-BE49-F238E27FC236}">
                <a16:creationId xmlns:a16="http://schemas.microsoft.com/office/drawing/2014/main" id="{717E632E-7C2D-8BE2-BA0D-FBA56ED592A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28162" y="4999921"/>
            <a:ext cx="1936946" cy="1936946"/>
          </a:xfrm>
          <a:prstGeom prst="rect">
            <a:avLst/>
          </a:prstGeom>
        </p:spPr>
      </p:pic>
      <p:pic>
        <p:nvPicPr>
          <p:cNvPr id="22" name="Graphic 21" descr="Atom with solid fill">
            <a:extLst>
              <a:ext uri="{FF2B5EF4-FFF2-40B4-BE49-F238E27FC236}">
                <a16:creationId xmlns:a16="http://schemas.microsoft.com/office/drawing/2014/main" id="{CCE4C43E-15B3-15EB-CF11-EB3378A3CEF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837038" y="4968699"/>
            <a:ext cx="1958731" cy="1958731"/>
          </a:xfrm>
          <a:prstGeom prst="rect">
            <a:avLst/>
          </a:prstGeom>
        </p:spPr>
      </p:pic>
      <p:pic>
        <p:nvPicPr>
          <p:cNvPr id="24" name="Graphic 23" descr="Bar chart with solid fill">
            <a:extLst>
              <a:ext uri="{FF2B5EF4-FFF2-40B4-BE49-F238E27FC236}">
                <a16:creationId xmlns:a16="http://schemas.microsoft.com/office/drawing/2014/main" id="{0445AAA4-0C9A-80AB-86CE-F91A16FFC29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135" y="9715514"/>
            <a:ext cx="1696410" cy="1696410"/>
          </a:xfrm>
          <a:prstGeom prst="rect">
            <a:avLst/>
          </a:prstGeom>
        </p:spPr>
      </p:pic>
      <p:pic>
        <p:nvPicPr>
          <p:cNvPr id="35" name="Graphic 34" descr="Blockchain with solid fill">
            <a:extLst>
              <a:ext uri="{FF2B5EF4-FFF2-40B4-BE49-F238E27FC236}">
                <a16:creationId xmlns:a16="http://schemas.microsoft.com/office/drawing/2014/main" id="{CB7D00AA-1C33-1508-6057-E10BDF964F0D}"/>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37038" y="9711819"/>
            <a:ext cx="1700105" cy="1700105"/>
          </a:xfrm>
          <a:prstGeom prst="rect">
            <a:avLst/>
          </a:prstGeom>
        </p:spPr>
      </p:pic>
      <p:pic>
        <p:nvPicPr>
          <p:cNvPr id="7" name="Picture 6">
            <a:extLst>
              <a:ext uri="{FF2B5EF4-FFF2-40B4-BE49-F238E27FC236}">
                <a16:creationId xmlns:a16="http://schemas.microsoft.com/office/drawing/2014/main" id="{08A923CA-0AF7-7160-B581-2CACED786620}"/>
              </a:ext>
              <a:ext uri="{C183D7F6-B498-43B3-948B-1728B52AA6E4}">
                <adec:decorative xmlns:adec="http://schemas.microsoft.com/office/drawing/2017/decorative" val="1"/>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1070102926"/>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F55631E8-C878-10B3-37B6-B446CE8244F9}"/>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b="0" i="0" dirty="0">
              <a:latin typeface="OCRB" panose="020F0502020204030204" pitchFamily="34" charset="0"/>
              <a:ea typeface="Open Sans Light" pitchFamily="2" charset="0"/>
              <a:cs typeface="OCRB" panose="020F0502020204030204" pitchFamily="34"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16" name="Text Placeholder 15">
            <a:extLst>
              <a:ext uri="{FF2B5EF4-FFF2-40B4-BE49-F238E27FC236}">
                <a16:creationId xmlns:a16="http://schemas.microsoft.com/office/drawing/2014/main" id="{9B267469-4390-8C92-5D06-4DA338A102E6}"/>
              </a:ext>
            </a:extLst>
          </p:cNvPr>
          <p:cNvSpPr>
            <a:spLocks noGrp="1"/>
          </p:cNvSpPr>
          <p:nvPr>
            <p:ph type="body" sz="quarter" idx="11" hasCustomPrompt="1"/>
          </p:nvPr>
        </p:nvSpPr>
        <p:spPr>
          <a:xfrm>
            <a:off x="2166938" y="4349750"/>
            <a:ext cx="12097701" cy="3462458"/>
          </a:xfrm>
        </p:spPr>
        <p:txBody>
          <a:bodyPr>
            <a:normAutofit/>
          </a:bodyPr>
          <a:lstStyle>
            <a:lvl1pPr marL="0" indent="0">
              <a:spcBef>
                <a:spcPts val="0"/>
              </a:spcBef>
              <a:buNone/>
              <a:defRPr sz="4000">
                <a:solidFill>
                  <a:schemeClr val="bg1"/>
                </a:solidFill>
              </a:defRPr>
            </a:lvl1pPr>
            <a:lvl5pPr marL="2438400" indent="0">
              <a:buNone/>
              <a:defRPr/>
            </a:lvl5pPr>
          </a:lstStyle>
          <a:p>
            <a:pPr lvl="0"/>
            <a:r>
              <a:rPr lang="en-US" dirty="0"/>
              <a:t>Click to add text</a:t>
            </a:r>
          </a:p>
        </p:txBody>
      </p:sp>
      <p:sp>
        <p:nvSpPr>
          <p:cNvPr id="30" name="Text Placeholder 15">
            <a:extLst>
              <a:ext uri="{FF2B5EF4-FFF2-40B4-BE49-F238E27FC236}">
                <a16:creationId xmlns:a16="http://schemas.microsoft.com/office/drawing/2014/main" id="{F6BCDD7A-9667-FF15-DEDB-20C0D431E0A3}"/>
              </a:ext>
            </a:extLst>
          </p:cNvPr>
          <p:cNvSpPr>
            <a:spLocks noGrp="1"/>
          </p:cNvSpPr>
          <p:nvPr>
            <p:ph type="body" sz="quarter" idx="16" hasCustomPrompt="1"/>
          </p:nvPr>
        </p:nvSpPr>
        <p:spPr>
          <a:xfrm>
            <a:off x="2166938" y="8938684"/>
            <a:ext cx="19839621" cy="3676241"/>
          </a:xfrm>
        </p:spPr>
        <p:txBody>
          <a:bodyPr>
            <a:normAutofit/>
          </a:bodyPr>
          <a:lstStyle>
            <a:lvl1pPr marL="0" indent="0">
              <a:spcBef>
                <a:spcPts val="0"/>
              </a:spcBef>
              <a:buNone/>
              <a:defRPr sz="3600">
                <a:solidFill>
                  <a:schemeClr val="bg1"/>
                </a:solidFill>
              </a:defRPr>
            </a:lvl1pPr>
            <a:lvl5pPr marL="2438400" indent="0">
              <a:buNone/>
              <a:defRPr/>
            </a:lvl5pPr>
          </a:lstStyle>
          <a:p>
            <a:pPr lvl="0"/>
            <a:r>
              <a:rPr lang="en-US" dirty="0"/>
              <a:t>Click to add text</a:t>
            </a:r>
          </a:p>
        </p:txBody>
      </p:sp>
      <p:pic>
        <p:nvPicPr>
          <p:cNvPr id="5" name="Graphic 4" descr="Checklist with solid fill">
            <a:extLst>
              <a:ext uri="{FF2B5EF4-FFF2-40B4-BE49-F238E27FC236}">
                <a16:creationId xmlns:a16="http://schemas.microsoft.com/office/drawing/2014/main" id="{EEEA3E7D-43D1-BB41-8C28-FEDBD7273D0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40000" y="4320116"/>
            <a:ext cx="3535680" cy="3535680"/>
          </a:xfrm>
          <a:prstGeom prst="rect">
            <a:avLst/>
          </a:prstGeom>
        </p:spPr>
      </p:pic>
      <p:pic>
        <p:nvPicPr>
          <p:cNvPr id="4" name="Picture 3">
            <a:extLst>
              <a:ext uri="{FF2B5EF4-FFF2-40B4-BE49-F238E27FC236}">
                <a16:creationId xmlns:a16="http://schemas.microsoft.com/office/drawing/2014/main" id="{CE62FAA5-6C99-7043-5D20-4F0B7F8633F3}"/>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222704086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ntent type 4">
    <p:spTree>
      <p:nvGrpSpPr>
        <p:cNvPr id="1" name=""/>
        <p:cNvGrpSpPr/>
        <p:nvPr/>
      </p:nvGrpSpPr>
      <p:grpSpPr>
        <a:xfrm>
          <a:off x="0" y="0"/>
          <a:ext cx="0" cy="0"/>
          <a:chOff x="0" y="0"/>
          <a:chExt cx="0" cy="0"/>
        </a:xfrm>
      </p:grpSpPr>
      <p:sp>
        <p:nvSpPr>
          <p:cNvPr id="17" name="Rectangle">
            <a:extLst>
              <a:ext uri="{FF2B5EF4-FFF2-40B4-BE49-F238E27FC236}">
                <a16:creationId xmlns:a16="http://schemas.microsoft.com/office/drawing/2014/main" id="{57D6C136-B186-B244-9E34-B1B3CC503956}"/>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3176751" y="10942822"/>
            <a:ext cx="8523218" cy="1444847"/>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25FCA52D-C087-3347-A5F3-54D623B2115B}"/>
              </a:ext>
            </a:extLst>
          </p:cNvPr>
          <p:cNvSpPr>
            <a:spLocks noGrp="1"/>
          </p:cNvSpPr>
          <p:nvPr>
            <p:ph type="body" sz="quarter" idx="15"/>
          </p:nvPr>
        </p:nvSpPr>
        <p:spPr>
          <a:xfrm>
            <a:off x="12684029" y="10972442"/>
            <a:ext cx="8523218" cy="1444848"/>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3" name="Picture Placeholder 3">
            <a:extLst>
              <a:ext uri="{FF2B5EF4-FFF2-40B4-BE49-F238E27FC236}">
                <a16:creationId xmlns:a16="http://schemas.microsoft.com/office/drawing/2014/main" id="{3520A367-5826-4047-8F6E-214336795336}"/>
              </a:ext>
            </a:extLst>
          </p:cNvPr>
          <p:cNvSpPr>
            <a:spLocks noGrp="1"/>
          </p:cNvSpPr>
          <p:nvPr>
            <p:ph type="pic" sz="quarter" idx="11"/>
          </p:nvPr>
        </p:nvSpPr>
        <p:spPr>
          <a:xfrm>
            <a:off x="3176751" y="4582010"/>
            <a:ext cx="8523218" cy="5555977"/>
          </a:xfrm>
        </p:spPr>
        <p:txBody>
          <a:bodyPr/>
          <a:lstStyle>
            <a:lvl1pPr marL="0" indent="0">
              <a:buNone/>
              <a:defRPr>
                <a:solidFill>
                  <a:schemeClr val="bg1"/>
                </a:solidFill>
              </a:defRPr>
            </a:lvl1pPr>
          </a:lstStyle>
          <a:p>
            <a:r>
              <a:rPr lang="en-US"/>
              <a:t>Click icon to add picture</a:t>
            </a:r>
            <a:endParaRPr lang="en-US" dirty="0"/>
          </a:p>
        </p:txBody>
      </p:sp>
      <p:sp>
        <p:nvSpPr>
          <p:cNvPr id="34" name="Picture Placeholder 3">
            <a:extLst>
              <a:ext uri="{FF2B5EF4-FFF2-40B4-BE49-F238E27FC236}">
                <a16:creationId xmlns:a16="http://schemas.microsoft.com/office/drawing/2014/main" id="{09A473F0-3B7E-704A-AA89-F4277FCB9971}"/>
              </a:ext>
            </a:extLst>
          </p:cNvPr>
          <p:cNvSpPr>
            <a:spLocks noGrp="1"/>
          </p:cNvSpPr>
          <p:nvPr>
            <p:ph type="pic" sz="quarter" idx="12"/>
          </p:nvPr>
        </p:nvSpPr>
        <p:spPr>
          <a:xfrm>
            <a:off x="12684029" y="4582010"/>
            <a:ext cx="8523218" cy="5577461"/>
          </a:xfrm>
        </p:spPr>
        <p:txBody>
          <a:bodyPr/>
          <a:lstStyle>
            <a:lvl1pPr marL="0" indent="0">
              <a:buNone/>
              <a:defRPr>
                <a:solidFill>
                  <a:schemeClr val="bg1"/>
                </a:solidFill>
              </a:defRPr>
            </a:lvl1pPr>
          </a:lstStyle>
          <a:p>
            <a:r>
              <a:rPr lang="en-US"/>
              <a:t>Click icon to add picture</a:t>
            </a:r>
            <a:endParaRPr lang="en-US" dirty="0"/>
          </a:p>
        </p:txBody>
      </p:sp>
      <p:pic>
        <p:nvPicPr>
          <p:cNvPr id="2" name="Picture 1">
            <a:extLst>
              <a:ext uri="{FF2B5EF4-FFF2-40B4-BE49-F238E27FC236}">
                <a16:creationId xmlns:a16="http://schemas.microsoft.com/office/drawing/2014/main" id="{7BD28E23-B05B-27F7-5B39-9129277EE1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779245570"/>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450F1BD6-0F15-C34E-9F74-50970B5378D2}"/>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Chart Placeholder 3">
            <a:extLst>
              <a:ext uri="{FF2B5EF4-FFF2-40B4-BE49-F238E27FC236}">
                <a16:creationId xmlns:a16="http://schemas.microsoft.com/office/drawing/2014/main" id="{64D80AC6-9CFD-09B5-1CEF-F695884CCD02}"/>
              </a:ext>
            </a:extLst>
          </p:cNvPr>
          <p:cNvSpPr>
            <a:spLocks noGrp="1"/>
          </p:cNvSpPr>
          <p:nvPr>
            <p:ph type="chart" sz="quarter" idx="11" hasCustomPrompt="1"/>
          </p:nvPr>
        </p:nvSpPr>
        <p:spPr>
          <a:xfrm>
            <a:off x="11460163" y="3962400"/>
            <a:ext cx="12118975" cy="9083675"/>
          </a:xfrm>
        </p:spPr>
        <p:txBody>
          <a:bodyPr>
            <a:normAutofit/>
          </a:bodyPr>
          <a:lstStyle>
            <a:lvl1pPr marL="0" indent="0">
              <a:buNone/>
              <a:defRPr sz="4000">
                <a:solidFill>
                  <a:schemeClr val="bg1"/>
                </a:solidFill>
              </a:defRPr>
            </a:lvl1pPr>
          </a:lstStyle>
          <a:p>
            <a:r>
              <a:rPr lang="en-US" dirty="0"/>
              <a:t>Click to insert chart</a:t>
            </a:r>
          </a:p>
        </p:txBody>
      </p:sp>
      <p:sp>
        <p:nvSpPr>
          <p:cNvPr id="6" name="Text Placeholder 5">
            <a:extLst>
              <a:ext uri="{FF2B5EF4-FFF2-40B4-BE49-F238E27FC236}">
                <a16:creationId xmlns:a16="http://schemas.microsoft.com/office/drawing/2014/main" id="{DEA6CC15-DCB9-9ABD-A03B-8B586BD05B11}"/>
              </a:ext>
            </a:extLst>
          </p:cNvPr>
          <p:cNvSpPr>
            <a:spLocks noGrp="1"/>
          </p:cNvSpPr>
          <p:nvPr>
            <p:ph type="body" sz="quarter" idx="12"/>
          </p:nvPr>
        </p:nvSpPr>
        <p:spPr>
          <a:xfrm>
            <a:off x="3902075" y="3962399"/>
            <a:ext cx="7010400" cy="4058049"/>
          </a:xfrm>
        </p:spPr>
        <p:txBody>
          <a:bodyPr>
            <a:normAutofit/>
          </a:bodyPr>
          <a:lstStyle>
            <a:lvl1pPr marL="0" indent="0">
              <a:spcBef>
                <a:spcPts val="0"/>
              </a:spcBef>
              <a:buNone/>
              <a:defRPr sz="3600">
                <a:solidFill>
                  <a:schemeClr val="bg1"/>
                </a:solidFill>
              </a:defRPr>
            </a:lvl1pPr>
          </a:lstStyle>
          <a:p>
            <a:pPr lvl="0"/>
            <a:r>
              <a:rPr lang="en-US" dirty="0"/>
              <a:t>Click to edit Master text styles</a:t>
            </a:r>
          </a:p>
        </p:txBody>
      </p:sp>
      <p:pic>
        <p:nvPicPr>
          <p:cNvPr id="9" name="Graphic 8" descr="Blockchain with solid fill">
            <a:extLst>
              <a:ext uri="{FF2B5EF4-FFF2-40B4-BE49-F238E27FC236}">
                <a16:creationId xmlns:a16="http://schemas.microsoft.com/office/drawing/2014/main" id="{C6F9FEE2-3F55-6EBA-4F92-F43ABD638BA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37047" y="3962400"/>
            <a:ext cx="1403522" cy="1403522"/>
          </a:xfrm>
          <a:prstGeom prst="rect">
            <a:avLst/>
          </a:prstGeom>
        </p:spPr>
      </p:pic>
      <p:sp>
        <p:nvSpPr>
          <p:cNvPr id="20" name="Text Placeholder 5">
            <a:extLst>
              <a:ext uri="{FF2B5EF4-FFF2-40B4-BE49-F238E27FC236}">
                <a16:creationId xmlns:a16="http://schemas.microsoft.com/office/drawing/2014/main" id="{8597BD3B-4478-8A1D-BD26-1D9EFAA7FCF2}"/>
              </a:ext>
            </a:extLst>
          </p:cNvPr>
          <p:cNvSpPr>
            <a:spLocks noGrp="1"/>
          </p:cNvSpPr>
          <p:nvPr>
            <p:ph type="body" sz="quarter" idx="13"/>
          </p:nvPr>
        </p:nvSpPr>
        <p:spPr>
          <a:xfrm>
            <a:off x="3902075" y="8861383"/>
            <a:ext cx="7010400" cy="4058049"/>
          </a:xfrm>
        </p:spPr>
        <p:txBody>
          <a:bodyPr>
            <a:normAutofit/>
          </a:bodyPr>
          <a:lstStyle>
            <a:lvl1pPr marL="0" indent="0">
              <a:spcBef>
                <a:spcPts val="0"/>
              </a:spcBef>
              <a:buNone/>
              <a:defRPr sz="3600">
                <a:solidFill>
                  <a:schemeClr val="bg1"/>
                </a:solidFill>
              </a:defRPr>
            </a:lvl1pPr>
          </a:lstStyle>
          <a:p>
            <a:pPr lvl="0"/>
            <a:r>
              <a:rPr lang="en-US" dirty="0"/>
              <a:t>Click to edit Master text styles</a:t>
            </a:r>
          </a:p>
        </p:txBody>
      </p:sp>
      <p:pic>
        <p:nvPicPr>
          <p:cNvPr id="11" name="Graphic 10" descr="Bullseye with solid fill">
            <a:extLst>
              <a:ext uri="{FF2B5EF4-FFF2-40B4-BE49-F238E27FC236}">
                <a16:creationId xmlns:a16="http://schemas.microsoft.com/office/drawing/2014/main" id="{D6B829BF-9E0D-0105-F75C-8DDD429EFC0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87110" y="8648744"/>
            <a:ext cx="1403521" cy="1403521"/>
          </a:xfrm>
          <a:prstGeom prst="rect">
            <a:avLst/>
          </a:prstGeom>
        </p:spPr>
      </p:pic>
      <p:pic>
        <p:nvPicPr>
          <p:cNvPr id="5" name="Picture 4">
            <a:extLst>
              <a:ext uri="{FF2B5EF4-FFF2-40B4-BE49-F238E27FC236}">
                <a16:creationId xmlns:a16="http://schemas.microsoft.com/office/drawing/2014/main" id="{39A795C1-A678-59F7-F2CE-A32633731DCB}"/>
              </a:ext>
              <a:ext uri="{C183D7F6-B498-43B3-948B-1728B52AA6E4}">
                <adec:decorative xmlns:adec="http://schemas.microsoft.com/office/drawing/2017/decorative" val="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381101224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type 1">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0CE21BA8-841F-EE46-90AB-358900DBBA45}"/>
              </a:ext>
            </a:extLst>
          </p:cNvPr>
          <p:cNvSpPr/>
          <p:nvPr userDrawn="1"/>
        </p:nvSpPr>
        <p:spPr>
          <a:xfrm>
            <a:off x="0" y="2363008"/>
            <a:ext cx="24384000" cy="11436178"/>
          </a:xfrm>
          <a:prstGeom prst="rect">
            <a:avLst/>
          </a:prstGeom>
          <a:solidFill>
            <a:srgbClr val="EBEBE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2058"/>
            <a:ext cx="14715569" cy="510281"/>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rgbClr val="424242"/>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pic>
        <p:nvPicPr>
          <p:cNvPr id="5" name="Picture 4">
            <a:extLst>
              <a:ext uri="{FF2B5EF4-FFF2-40B4-BE49-F238E27FC236}">
                <a16:creationId xmlns:a16="http://schemas.microsoft.com/office/drawing/2014/main" id="{2CB39841-01E8-3B46-1169-9D75B18B74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
        <p:nvSpPr>
          <p:cNvPr id="2" name="Content Placeholder 7">
            <a:extLst>
              <a:ext uri="{FF2B5EF4-FFF2-40B4-BE49-F238E27FC236}">
                <a16:creationId xmlns:a16="http://schemas.microsoft.com/office/drawing/2014/main" id="{86CA9C0B-2297-D313-69D1-18E9286ABA5C}"/>
              </a:ext>
            </a:extLst>
          </p:cNvPr>
          <p:cNvSpPr>
            <a:spLocks noGrp="1"/>
          </p:cNvSpPr>
          <p:nvPr>
            <p:ph sz="quarter" idx="11"/>
          </p:nvPr>
        </p:nvSpPr>
        <p:spPr>
          <a:xfrm>
            <a:off x="2167377" y="4470400"/>
            <a:ext cx="20057623" cy="7374436"/>
          </a:xfrm>
        </p:spPr>
        <p:txBody>
          <a:bodyPr>
            <a:normAutofit/>
          </a:bodyPr>
          <a:lstStyle>
            <a:lvl1pPr marL="457200" indent="-457200">
              <a:lnSpc>
                <a:spcPct val="100000"/>
              </a:lnSpc>
              <a:spcBef>
                <a:spcPts val="0"/>
              </a:spcBef>
              <a:buFont typeface="Arial" panose="020B0604020202020204" pitchFamily="34" charset="0"/>
              <a:buChar char="•"/>
              <a:tabLst/>
              <a:defRPr kumimoji="0" lang="en-US" sz="4000" b="0" i="0" u="none" strike="noStrike" cap="none" spc="0" normalizeH="0" baseline="0">
                <a:ln>
                  <a:noFill/>
                </a:ln>
                <a:solidFill>
                  <a:schemeClr val="bg2">
                    <a:lumMod val="10000"/>
                  </a:schemeClr>
                </a:solidFill>
                <a:effectLst/>
                <a:uFillTx/>
                <a:latin typeface="Avenir Book" panose="02000503020000020003" pitchFamily="2" charset="0"/>
                <a:ea typeface="Avenir Book" panose="02000503020000020003" pitchFamily="2" charset="0"/>
                <a:cs typeface="Open Sans Light"/>
                <a:sym typeface="Helvetica Neue"/>
              </a:defRPr>
            </a:lvl1pPr>
            <a:lvl2pPr marL="1066800" indent="-457200">
              <a:lnSpc>
                <a:spcPct val="100000"/>
              </a:lnSpc>
              <a:spcBef>
                <a:spcPts val="0"/>
              </a:spcBef>
              <a:buFont typeface="Arial" panose="020B0604020202020204" pitchFamily="34" charset="0"/>
              <a:buChar char="•"/>
              <a:tabLst/>
              <a:defRPr kumimoji="0" lang="en-US" sz="4000" b="0" i="0" u="none" strike="noStrike" cap="none" spc="0" normalizeH="0" baseline="0">
                <a:ln>
                  <a:noFill/>
                </a:ln>
                <a:solidFill>
                  <a:schemeClr val="bg2">
                    <a:lumMod val="10000"/>
                  </a:schemeClr>
                </a:solidFill>
                <a:effectLst/>
                <a:uFillTx/>
                <a:latin typeface="Avenir Book" panose="02000503020000020003" pitchFamily="2" charset="0"/>
                <a:ea typeface="Avenir Book" panose="02000503020000020003" pitchFamily="2" charset="0"/>
                <a:cs typeface="Open Sans Light"/>
                <a:sym typeface="Helvetica Neue"/>
              </a:defRPr>
            </a:lvl2pPr>
            <a:lvl3pPr marL="1676400" indent="-457200">
              <a:lnSpc>
                <a:spcPct val="100000"/>
              </a:lnSpc>
              <a:spcBef>
                <a:spcPts val="0"/>
              </a:spcBef>
              <a:buFont typeface="Arial" panose="020B0604020202020204" pitchFamily="34" charset="0"/>
              <a:buChar char="•"/>
              <a:tabLst/>
              <a:defRPr kumimoji="0" lang="en-US" sz="4000" b="0" i="0" u="none" strike="noStrike" cap="none" spc="0" normalizeH="0" baseline="0">
                <a:ln>
                  <a:noFill/>
                </a:ln>
                <a:solidFill>
                  <a:schemeClr val="bg2">
                    <a:lumMod val="10000"/>
                  </a:schemeClr>
                </a:solidFill>
                <a:effectLst/>
                <a:uFillTx/>
                <a:latin typeface="Avenir Book" panose="02000503020000020003" pitchFamily="2" charset="0"/>
                <a:ea typeface="Avenir Book" panose="02000503020000020003" pitchFamily="2" charset="0"/>
                <a:cs typeface="Open Sans Light"/>
                <a:sym typeface="Helvetica Neue"/>
              </a:defRPr>
            </a:lvl3pPr>
            <a:lvl4pPr marL="2286000" indent="-457200">
              <a:lnSpc>
                <a:spcPct val="100000"/>
              </a:lnSpc>
              <a:spcBef>
                <a:spcPts val="0"/>
              </a:spcBef>
              <a:buFont typeface="Arial" panose="020B0604020202020204" pitchFamily="34" charset="0"/>
              <a:buChar char="•"/>
              <a:tabLst/>
              <a:defRPr kumimoji="0" lang="en-US" sz="4000" b="0" i="0" u="none" strike="noStrike" cap="none" spc="0" normalizeH="0" baseline="0">
                <a:ln>
                  <a:noFill/>
                </a:ln>
                <a:solidFill>
                  <a:schemeClr val="bg2">
                    <a:lumMod val="10000"/>
                  </a:schemeClr>
                </a:solidFill>
                <a:effectLst/>
                <a:uFillTx/>
                <a:latin typeface="Avenir Book" panose="02000503020000020003" pitchFamily="2" charset="0"/>
                <a:ea typeface="Avenir Book" panose="02000503020000020003" pitchFamily="2" charset="0"/>
                <a:cs typeface="Open Sans Light"/>
                <a:sym typeface="Helvetica Neue"/>
              </a:defRPr>
            </a:lvl4pPr>
            <a:lvl5pPr marL="2895600" indent="-457200">
              <a:lnSpc>
                <a:spcPct val="100000"/>
              </a:lnSpc>
              <a:spcBef>
                <a:spcPts val="0"/>
              </a:spcBef>
              <a:buFont typeface="Arial" panose="020B0604020202020204" pitchFamily="34" charset="0"/>
              <a:buChar char="•"/>
              <a:tabLst/>
              <a:defRPr kumimoji="0" lang="en-US" sz="4000" b="0" i="0" u="none" strike="noStrike" cap="none" spc="0" normalizeH="0" baseline="0">
                <a:ln>
                  <a:noFill/>
                </a:ln>
                <a:solidFill>
                  <a:schemeClr val="bg2">
                    <a:lumMod val="10000"/>
                  </a:schemeClr>
                </a:solidFill>
                <a:effectLst/>
                <a:uFillTx/>
                <a:latin typeface="Avenir Book" panose="02000503020000020003" pitchFamily="2" charset="0"/>
                <a:ea typeface="Avenir Book" panose="02000503020000020003" pitchFamily="2" charset="0"/>
                <a:cs typeface="Open Sans Light"/>
                <a:sym typeface="Helvetica Neu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024523"/>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ntent type 4">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6D051288-6E3E-A95D-1377-4372C7DC1C4F}"/>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pic>
        <p:nvPicPr>
          <p:cNvPr id="7" name="Image" descr="Image">
            <a:extLst>
              <a:ext uri="{FF2B5EF4-FFF2-40B4-BE49-F238E27FC236}">
                <a16:creationId xmlns:a16="http://schemas.microsoft.com/office/drawing/2014/main" id="{13156DDE-55E0-C14A-879A-962B00D82A08}"/>
              </a:ext>
            </a:extLst>
          </p:cNvPr>
          <p:cNvPicPr>
            <a:picLocks noChangeAspect="1"/>
          </p:cNvPicPr>
          <p:nvPr userDrawn="1"/>
        </p:nvPicPr>
        <p:blipFill>
          <a:blip r:embed="rId2"/>
          <a:stretch>
            <a:fillRect/>
          </a:stretch>
        </p:blipFill>
        <p:spPr>
          <a:xfrm>
            <a:off x="21016357" y="354127"/>
            <a:ext cx="2563550" cy="1083872"/>
          </a:xfrm>
          <a:prstGeom prst="rect">
            <a:avLst/>
          </a:prstGeom>
          <a:ln w="12700">
            <a:miter lim="400000"/>
          </a:ln>
        </p:spPr>
      </p:pic>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3" name="Picture Placeholder 3">
            <a:extLst>
              <a:ext uri="{FF2B5EF4-FFF2-40B4-BE49-F238E27FC236}">
                <a16:creationId xmlns:a16="http://schemas.microsoft.com/office/drawing/2014/main" id="{4D652F67-94A0-0840-AE16-55B87BEAF320}"/>
              </a:ext>
            </a:extLst>
          </p:cNvPr>
          <p:cNvSpPr>
            <a:spLocks noGrp="1"/>
          </p:cNvSpPr>
          <p:nvPr>
            <p:ph type="pic" sz="quarter" idx="11"/>
          </p:nvPr>
        </p:nvSpPr>
        <p:spPr>
          <a:xfrm>
            <a:off x="2167377" y="4120517"/>
            <a:ext cx="9469197" cy="8568593"/>
          </a:xfrm>
        </p:spPr>
        <p:txBody>
          <a:bodyPr/>
          <a:lstStyle>
            <a:lvl1pPr marL="0" indent="0">
              <a:buNone/>
              <a:defRPr>
                <a:solidFill>
                  <a:schemeClr val="bg1"/>
                </a:solidFill>
              </a:defRPr>
            </a:lvl1pPr>
          </a:lstStyle>
          <a:p>
            <a:r>
              <a:rPr lang="en-US"/>
              <a:t>Click icon to add picture</a:t>
            </a:r>
            <a:endParaRPr lang="en-US" dirty="0"/>
          </a:p>
        </p:txBody>
      </p:sp>
      <p:sp>
        <p:nvSpPr>
          <p:cNvPr id="12" name="Text Placeholder 5">
            <a:extLst>
              <a:ext uri="{FF2B5EF4-FFF2-40B4-BE49-F238E27FC236}">
                <a16:creationId xmlns:a16="http://schemas.microsoft.com/office/drawing/2014/main" id="{6A7F952E-8DC5-6A79-9AE3-813B3AE4D1F2}"/>
              </a:ext>
            </a:extLst>
          </p:cNvPr>
          <p:cNvSpPr>
            <a:spLocks noGrp="1"/>
          </p:cNvSpPr>
          <p:nvPr>
            <p:ph type="body" sz="quarter" idx="16"/>
          </p:nvPr>
        </p:nvSpPr>
        <p:spPr>
          <a:xfrm>
            <a:off x="12747867" y="6462508"/>
            <a:ext cx="8024838" cy="6226602"/>
          </a:xfrm>
        </p:spPr>
        <p:txBody>
          <a:bodyPr>
            <a:noAutofit/>
          </a:bodyPr>
          <a:lstStyle>
            <a:lvl1pPr marL="0" indent="0">
              <a:spcBef>
                <a:spcPts val="0"/>
              </a:spcBef>
              <a:buNone/>
              <a:defRPr kumimoji="0" lang="en-US" sz="26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edit Master text styles</a:t>
            </a:r>
          </a:p>
        </p:txBody>
      </p:sp>
      <p:sp>
        <p:nvSpPr>
          <p:cNvPr id="14" name="Text Placeholder 5">
            <a:extLst>
              <a:ext uri="{FF2B5EF4-FFF2-40B4-BE49-F238E27FC236}">
                <a16:creationId xmlns:a16="http://schemas.microsoft.com/office/drawing/2014/main" id="{BA033C1D-E65C-08C9-F39B-80EFE57D65D8}"/>
              </a:ext>
            </a:extLst>
          </p:cNvPr>
          <p:cNvSpPr>
            <a:spLocks noGrp="1"/>
          </p:cNvSpPr>
          <p:nvPr>
            <p:ph type="body" sz="quarter" idx="17" hasCustomPrompt="1"/>
          </p:nvPr>
        </p:nvSpPr>
        <p:spPr>
          <a:xfrm>
            <a:off x="12747428" y="4115640"/>
            <a:ext cx="8024812" cy="1968425"/>
          </a:xfrm>
        </p:spPr>
        <p:txBody>
          <a:bodyPr>
            <a:normAutofit/>
          </a:bodyPr>
          <a:lstStyle>
            <a:lvl1pPr marL="0" indent="0">
              <a:spcBef>
                <a:spcPts val="0"/>
              </a:spcBef>
              <a:buNone/>
              <a:defRPr sz="4400">
                <a:solidFill>
                  <a:schemeClr val="bg1"/>
                </a:solidFill>
              </a:defRPr>
            </a:lvl1pPr>
            <a:lvl5pPr marL="2438400" indent="0" algn="l">
              <a:buFont typeface="Arial" panose="020B0604020202020204" pitchFamily="34" charset="0"/>
              <a:buNone/>
              <a:defRPr sz="4400">
                <a:solidFill>
                  <a:schemeClr val="bg1"/>
                </a:solidFill>
              </a:defRPr>
            </a:lvl5pPr>
          </a:lstStyle>
          <a:p>
            <a:pPr lvl="0"/>
            <a:r>
              <a:rPr lang="en-US" dirty="0"/>
              <a:t>Click to add text</a:t>
            </a:r>
          </a:p>
        </p:txBody>
      </p:sp>
      <p:pic>
        <p:nvPicPr>
          <p:cNvPr id="4" name="Picture 3">
            <a:extLst>
              <a:ext uri="{FF2B5EF4-FFF2-40B4-BE49-F238E27FC236}">
                <a16:creationId xmlns:a16="http://schemas.microsoft.com/office/drawing/2014/main" id="{3F4008AF-17B2-1560-3039-4C723BA0CB2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1134045232"/>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iz layout 1">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FABE8965-C5C7-9C39-4D77-41321DCB42C7}"/>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Round Same Side Corner Rectangle 3">
            <a:extLst>
              <a:ext uri="{FF2B5EF4-FFF2-40B4-BE49-F238E27FC236}">
                <a16:creationId xmlns:a16="http://schemas.microsoft.com/office/drawing/2014/main" id="{FA29A0C7-63A9-37AE-C36E-28D29DB1FC0C}"/>
              </a:ext>
            </a:extLst>
          </p:cNvPr>
          <p:cNvSpPr/>
          <p:nvPr userDrawn="1"/>
        </p:nvSpPr>
        <p:spPr>
          <a:xfrm>
            <a:off x="2124334" y="5228017"/>
            <a:ext cx="7712393" cy="8605898"/>
          </a:xfrm>
          <a:prstGeom prst="round2SameRect">
            <a:avLst>
              <a:gd name="adj1" fmla="val 7123"/>
              <a:gd name="adj2" fmla="val 0"/>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6" name="Text Placeholder 5">
            <a:extLst>
              <a:ext uri="{FF2B5EF4-FFF2-40B4-BE49-F238E27FC236}">
                <a16:creationId xmlns:a16="http://schemas.microsoft.com/office/drawing/2014/main" id="{00BFA553-2EAA-7D5D-66A4-3CB0B3039A4F}"/>
              </a:ext>
            </a:extLst>
          </p:cNvPr>
          <p:cNvSpPr>
            <a:spLocks noGrp="1"/>
          </p:cNvSpPr>
          <p:nvPr>
            <p:ph type="body" sz="quarter" idx="16"/>
          </p:nvPr>
        </p:nvSpPr>
        <p:spPr>
          <a:xfrm>
            <a:off x="2594247" y="7248019"/>
            <a:ext cx="6817382" cy="6226602"/>
          </a:xfrm>
        </p:spPr>
        <p:txBody>
          <a:bodyPr>
            <a:noAutofit/>
          </a:bodyPr>
          <a:lstStyle>
            <a:lvl1pPr marL="0" indent="0">
              <a:spcBef>
                <a:spcPts val="0"/>
              </a:spcBef>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edit Master text styles</a:t>
            </a:r>
          </a:p>
        </p:txBody>
      </p:sp>
      <p:pic>
        <p:nvPicPr>
          <p:cNvPr id="6" name="Graphic 5" descr="Help with solid fill">
            <a:extLst>
              <a:ext uri="{FF2B5EF4-FFF2-40B4-BE49-F238E27FC236}">
                <a16:creationId xmlns:a16="http://schemas.microsoft.com/office/drawing/2014/main" id="{5BCC09F5-BEFD-455C-0F2F-F18D468EC78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94247" y="5468810"/>
            <a:ext cx="1427671" cy="1427671"/>
          </a:xfrm>
          <a:prstGeom prst="rect">
            <a:avLst/>
          </a:prstGeom>
        </p:spPr>
      </p:pic>
      <p:sp>
        <p:nvSpPr>
          <p:cNvPr id="8" name="Rounded Rectangle 7">
            <a:extLst>
              <a:ext uri="{FF2B5EF4-FFF2-40B4-BE49-F238E27FC236}">
                <a16:creationId xmlns:a16="http://schemas.microsoft.com/office/drawing/2014/main" id="{7A5EDB33-736C-0AA5-C7CD-BDFF535E7A9C}"/>
              </a:ext>
            </a:extLst>
          </p:cNvPr>
          <p:cNvSpPr/>
          <p:nvPr userDrawn="1"/>
        </p:nvSpPr>
        <p:spPr>
          <a:xfrm>
            <a:off x="11485756" y="5237573"/>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9" name="Rounded Rectangle 18">
            <a:extLst>
              <a:ext uri="{FF2B5EF4-FFF2-40B4-BE49-F238E27FC236}">
                <a16:creationId xmlns:a16="http://schemas.microsoft.com/office/drawing/2014/main" id="{9A29247D-C253-CBDD-13EE-F16B85217807}"/>
              </a:ext>
            </a:extLst>
          </p:cNvPr>
          <p:cNvSpPr/>
          <p:nvPr userDrawn="1"/>
        </p:nvSpPr>
        <p:spPr>
          <a:xfrm>
            <a:off x="11485756" y="6937152"/>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0" name="Rounded Rectangle 19">
            <a:extLst>
              <a:ext uri="{FF2B5EF4-FFF2-40B4-BE49-F238E27FC236}">
                <a16:creationId xmlns:a16="http://schemas.microsoft.com/office/drawing/2014/main" id="{640D50B7-0BFF-E456-7675-C96913EC6D02}"/>
              </a:ext>
            </a:extLst>
          </p:cNvPr>
          <p:cNvSpPr/>
          <p:nvPr userDrawn="1"/>
        </p:nvSpPr>
        <p:spPr>
          <a:xfrm>
            <a:off x="11485756" y="8615938"/>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1" name="Rounded Rectangle 20">
            <a:extLst>
              <a:ext uri="{FF2B5EF4-FFF2-40B4-BE49-F238E27FC236}">
                <a16:creationId xmlns:a16="http://schemas.microsoft.com/office/drawing/2014/main" id="{A4EB9AD0-97D9-EA55-1897-8E787ACA18AD}"/>
              </a:ext>
            </a:extLst>
          </p:cNvPr>
          <p:cNvSpPr/>
          <p:nvPr userDrawn="1"/>
        </p:nvSpPr>
        <p:spPr>
          <a:xfrm>
            <a:off x="11485756" y="10294724"/>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2" name="Rounded Rectangle 21">
            <a:extLst>
              <a:ext uri="{FF2B5EF4-FFF2-40B4-BE49-F238E27FC236}">
                <a16:creationId xmlns:a16="http://schemas.microsoft.com/office/drawing/2014/main" id="{1FE4A142-7345-2F27-77AC-6B8D7F3BB8F0}"/>
              </a:ext>
            </a:extLst>
          </p:cNvPr>
          <p:cNvSpPr/>
          <p:nvPr userDrawn="1"/>
        </p:nvSpPr>
        <p:spPr>
          <a:xfrm>
            <a:off x="11485756" y="11973510"/>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4" name="Text Placeholder 5">
            <a:extLst>
              <a:ext uri="{FF2B5EF4-FFF2-40B4-BE49-F238E27FC236}">
                <a16:creationId xmlns:a16="http://schemas.microsoft.com/office/drawing/2014/main" id="{8ED258EB-0A79-0CC4-9AC5-E5BB65095D9B}"/>
              </a:ext>
            </a:extLst>
          </p:cNvPr>
          <p:cNvSpPr>
            <a:spLocks noGrp="1"/>
          </p:cNvSpPr>
          <p:nvPr>
            <p:ph type="body" sz="quarter" idx="17"/>
          </p:nvPr>
        </p:nvSpPr>
        <p:spPr>
          <a:xfrm>
            <a:off x="11936252" y="5570897"/>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5" name="Text Placeholder 5">
            <a:extLst>
              <a:ext uri="{FF2B5EF4-FFF2-40B4-BE49-F238E27FC236}">
                <a16:creationId xmlns:a16="http://schemas.microsoft.com/office/drawing/2014/main" id="{D7D34A3F-BE3B-171A-71BC-2F827D2C4C80}"/>
              </a:ext>
            </a:extLst>
          </p:cNvPr>
          <p:cNvSpPr>
            <a:spLocks noGrp="1"/>
          </p:cNvSpPr>
          <p:nvPr>
            <p:ph type="body" sz="quarter" idx="18"/>
          </p:nvPr>
        </p:nvSpPr>
        <p:spPr>
          <a:xfrm>
            <a:off x="11936252" y="7270476"/>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3421587F-10AC-7EBE-6901-E1BA33DF8AE1}"/>
              </a:ext>
            </a:extLst>
          </p:cNvPr>
          <p:cNvSpPr>
            <a:spLocks noGrp="1"/>
          </p:cNvSpPr>
          <p:nvPr>
            <p:ph type="body" sz="quarter" idx="19"/>
          </p:nvPr>
        </p:nvSpPr>
        <p:spPr>
          <a:xfrm>
            <a:off x="11936252" y="8949262"/>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7" name="Text Placeholder 5">
            <a:extLst>
              <a:ext uri="{FF2B5EF4-FFF2-40B4-BE49-F238E27FC236}">
                <a16:creationId xmlns:a16="http://schemas.microsoft.com/office/drawing/2014/main" id="{B1FF3B0B-6113-DB9F-2F3C-96810CE90162}"/>
              </a:ext>
            </a:extLst>
          </p:cNvPr>
          <p:cNvSpPr>
            <a:spLocks noGrp="1"/>
          </p:cNvSpPr>
          <p:nvPr>
            <p:ph type="body" sz="quarter" idx="20"/>
          </p:nvPr>
        </p:nvSpPr>
        <p:spPr>
          <a:xfrm>
            <a:off x="11936252" y="10628048"/>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8" name="Text Placeholder 5">
            <a:extLst>
              <a:ext uri="{FF2B5EF4-FFF2-40B4-BE49-F238E27FC236}">
                <a16:creationId xmlns:a16="http://schemas.microsoft.com/office/drawing/2014/main" id="{1B78CB5C-262B-068C-9251-A2C3C592CF45}"/>
              </a:ext>
            </a:extLst>
          </p:cNvPr>
          <p:cNvSpPr>
            <a:spLocks noGrp="1"/>
          </p:cNvSpPr>
          <p:nvPr>
            <p:ph type="body" sz="quarter" idx="21"/>
          </p:nvPr>
        </p:nvSpPr>
        <p:spPr>
          <a:xfrm>
            <a:off x="11936252" y="12306834"/>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pic>
        <p:nvPicPr>
          <p:cNvPr id="5" name="Picture 4">
            <a:extLst>
              <a:ext uri="{FF2B5EF4-FFF2-40B4-BE49-F238E27FC236}">
                <a16:creationId xmlns:a16="http://schemas.microsoft.com/office/drawing/2014/main" id="{A5BF6EF1-CFA9-A58C-D0E2-EFC77F0A654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1151361529"/>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type 1">
    <p:spTree>
      <p:nvGrpSpPr>
        <p:cNvPr id="1" name=""/>
        <p:cNvGrpSpPr/>
        <p:nvPr/>
      </p:nvGrpSpPr>
      <p:grpSpPr>
        <a:xfrm>
          <a:off x="0" y="0"/>
          <a:ext cx="0" cy="0"/>
          <a:chOff x="0" y="0"/>
          <a:chExt cx="0" cy="0"/>
        </a:xfrm>
      </p:grpSpPr>
      <p:pic>
        <p:nvPicPr>
          <p:cNvPr id="6" name="BG Slide-01.jpg" descr="BG Slide-01.jpg">
            <a:extLst>
              <a:ext uri="{FF2B5EF4-FFF2-40B4-BE49-F238E27FC236}">
                <a16:creationId xmlns:a16="http://schemas.microsoft.com/office/drawing/2014/main" id="{EB456242-AA88-DF45-9244-298FA0B8369B}"/>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UNIVERSITAS BINA NUSANTARA">
            <a:extLst>
              <a:ext uri="{FF2B5EF4-FFF2-40B4-BE49-F238E27FC236}">
                <a16:creationId xmlns:a16="http://schemas.microsoft.com/office/drawing/2014/main" id="{1D553A28-04FA-E944-90CB-BDB2AEBEA300}"/>
              </a:ext>
            </a:extLst>
          </p:cNvPr>
          <p:cNvSpPr txBox="1"/>
          <p:nvPr userDrawn="1"/>
        </p:nvSpPr>
        <p:spPr>
          <a:xfrm>
            <a:off x="9823213" y="8366096"/>
            <a:ext cx="4727256" cy="301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sz="2400" dirty="0"/>
              <a:t>UNIVERSITAS</a:t>
            </a:r>
            <a:r>
              <a:rPr sz="2400" b="1" dirty="0"/>
              <a:t> BINA NUSANTARA</a:t>
            </a: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902508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13" name="Body Level One…"/>
          <p:cNvSpPr txBox="1">
            <a:spLocks noGrp="1"/>
          </p:cNvSpPr>
          <p:nvPr>
            <p:ph type="body" sz="quarter" idx="1" hasCustomPrompt="1"/>
          </p:nvPr>
        </p:nvSpPr>
        <p:spPr>
          <a:xfrm>
            <a:off x="1201342" y="7438335"/>
            <a:ext cx="21971001" cy="864672"/>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a:t>
            </a:r>
            <a:r>
              <a:rPr lang="en-US" dirty="0"/>
              <a:t>TITLE</a:t>
            </a:r>
            <a:endParaRPr dirty="0"/>
          </a:p>
        </p:txBody>
      </p:sp>
      <p:sp>
        <p:nvSpPr>
          <p:cNvPr id="18" name="Presentation Title">
            <a:extLst>
              <a:ext uri="{FF2B5EF4-FFF2-40B4-BE49-F238E27FC236}">
                <a16:creationId xmlns:a16="http://schemas.microsoft.com/office/drawing/2014/main" id="{15CBFADB-E6B3-9B4E-8320-314E3790EC2E}"/>
              </a:ext>
            </a:extLst>
          </p:cNvPr>
          <p:cNvSpPr txBox="1">
            <a:spLocks noGrp="1"/>
          </p:cNvSpPr>
          <p:nvPr>
            <p:ph type="title" hasCustomPrompt="1"/>
          </p:nvPr>
        </p:nvSpPr>
        <p:spPr>
          <a:xfrm>
            <a:off x="1206496" y="3058757"/>
            <a:ext cx="21971004" cy="3746281"/>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THANK YOU message</a:t>
            </a:r>
            <a:endParaRPr dirty="0"/>
          </a:p>
        </p:txBody>
      </p:sp>
      <p:sp>
        <p:nvSpPr>
          <p:cNvPr id="19" name="Text Placeholder 2">
            <a:extLst>
              <a:ext uri="{FF2B5EF4-FFF2-40B4-BE49-F238E27FC236}">
                <a16:creationId xmlns:a16="http://schemas.microsoft.com/office/drawing/2014/main" id="{9973D83C-1488-3E4C-B9DF-5608E0394C08}"/>
              </a:ext>
            </a:extLst>
          </p:cNvPr>
          <p:cNvSpPr>
            <a:spLocks noGrp="1"/>
          </p:cNvSpPr>
          <p:nvPr>
            <p:ph type="body" sz="quarter" idx="10" hasCustomPrompt="1"/>
          </p:nvPr>
        </p:nvSpPr>
        <p:spPr>
          <a:xfrm>
            <a:off x="9075574" y="9486762"/>
            <a:ext cx="6222535" cy="35827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rPr>
              <a:t>MONTH YEAR</a:t>
            </a:r>
            <a:endParaRPr lang="en-US"/>
          </a:p>
        </p:txBody>
      </p:sp>
      <p:pic>
        <p:nvPicPr>
          <p:cNvPr id="2" name="Picture 1">
            <a:extLst>
              <a:ext uri="{FF2B5EF4-FFF2-40B4-BE49-F238E27FC236}">
                <a16:creationId xmlns:a16="http://schemas.microsoft.com/office/drawing/2014/main" id="{C4995F2D-6472-91D6-94D4-E6E20D96968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273209878"/>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type 2">
    <p:spTree>
      <p:nvGrpSpPr>
        <p:cNvPr id="1" name=""/>
        <p:cNvGrpSpPr/>
        <p:nvPr/>
      </p:nvGrpSpPr>
      <p:grpSpPr>
        <a:xfrm>
          <a:off x="0" y="0"/>
          <a:ext cx="0" cy="0"/>
          <a:chOff x="0" y="0"/>
          <a:chExt cx="0" cy="0"/>
        </a:xfrm>
      </p:grpSpPr>
      <p:pic>
        <p:nvPicPr>
          <p:cNvPr id="6" name="BG Slide-01.jpg" descr="BG Slide-01.jpg">
            <a:extLst>
              <a:ext uri="{FF2B5EF4-FFF2-40B4-BE49-F238E27FC236}">
                <a16:creationId xmlns:a16="http://schemas.microsoft.com/office/drawing/2014/main" id="{EB456242-AA88-DF45-9244-298FA0B8369B}"/>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BE73ECD8-9761-904C-83FC-7C21B825FC86}"/>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902508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13" name="Body Level One…"/>
          <p:cNvSpPr txBox="1">
            <a:spLocks noGrp="1"/>
          </p:cNvSpPr>
          <p:nvPr>
            <p:ph type="body" sz="quarter" idx="1" hasCustomPrompt="1"/>
          </p:nvPr>
        </p:nvSpPr>
        <p:spPr>
          <a:xfrm>
            <a:off x="1201342" y="7438335"/>
            <a:ext cx="21971001" cy="864672"/>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a:t>
            </a:r>
            <a:r>
              <a:rPr lang="en-US" dirty="0"/>
              <a:t>TITLE</a:t>
            </a:r>
            <a:endParaRPr dirty="0"/>
          </a:p>
        </p:txBody>
      </p:sp>
      <p:sp>
        <p:nvSpPr>
          <p:cNvPr id="18" name="Presentation Title">
            <a:extLst>
              <a:ext uri="{FF2B5EF4-FFF2-40B4-BE49-F238E27FC236}">
                <a16:creationId xmlns:a16="http://schemas.microsoft.com/office/drawing/2014/main" id="{15CBFADB-E6B3-9B4E-8320-314E3790EC2E}"/>
              </a:ext>
            </a:extLst>
          </p:cNvPr>
          <p:cNvSpPr txBox="1">
            <a:spLocks noGrp="1"/>
          </p:cNvSpPr>
          <p:nvPr>
            <p:ph type="title" hasCustomPrompt="1"/>
          </p:nvPr>
        </p:nvSpPr>
        <p:spPr>
          <a:xfrm>
            <a:off x="1206496" y="3058757"/>
            <a:ext cx="21971004" cy="3746281"/>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a:t>THANK YOU message</a:t>
            </a:r>
            <a:endParaRPr/>
          </a:p>
        </p:txBody>
      </p:sp>
      <p:sp>
        <p:nvSpPr>
          <p:cNvPr id="19" name="Text Placeholder 2">
            <a:extLst>
              <a:ext uri="{FF2B5EF4-FFF2-40B4-BE49-F238E27FC236}">
                <a16:creationId xmlns:a16="http://schemas.microsoft.com/office/drawing/2014/main" id="{9973D83C-1488-3E4C-B9DF-5608E0394C08}"/>
              </a:ext>
            </a:extLst>
          </p:cNvPr>
          <p:cNvSpPr>
            <a:spLocks noGrp="1"/>
          </p:cNvSpPr>
          <p:nvPr>
            <p:ph type="body" sz="quarter" idx="10" hasCustomPrompt="1"/>
          </p:nvPr>
        </p:nvSpPr>
        <p:spPr>
          <a:xfrm>
            <a:off x="9075574" y="9486762"/>
            <a:ext cx="6222535" cy="35827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rPr>
              <a:t>MONTH YEAR</a:t>
            </a:r>
            <a:endParaRPr lang="en-US"/>
          </a:p>
        </p:txBody>
      </p:sp>
      <p:pic>
        <p:nvPicPr>
          <p:cNvPr id="2" name="Picture 1">
            <a:extLst>
              <a:ext uri="{FF2B5EF4-FFF2-40B4-BE49-F238E27FC236}">
                <a16:creationId xmlns:a16="http://schemas.microsoft.com/office/drawing/2014/main" id="{453551FA-97E6-2245-9BD6-C384100F7F4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109941728"/>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type 2">
    <p:spTree>
      <p:nvGrpSpPr>
        <p:cNvPr id="1" name=""/>
        <p:cNvGrpSpPr/>
        <p:nvPr/>
      </p:nvGrpSpPr>
      <p:grpSpPr>
        <a:xfrm>
          <a:off x="0" y="0"/>
          <a:ext cx="0" cy="0"/>
          <a:chOff x="0" y="0"/>
          <a:chExt cx="0" cy="0"/>
        </a:xfrm>
      </p:grpSpPr>
      <p:pic>
        <p:nvPicPr>
          <p:cNvPr id="26" name="BG Slide-01.jpg" descr="BG Slide-01.jpg">
            <a:extLst>
              <a:ext uri="{FF2B5EF4-FFF2-40B4-BE49-F238E27FC236}">
                <a16:creationId xmlns:a16="http://schemas.microsoft.com/office/drawing/2014/main" id="{2AB02847-5A77-D04F-9022-6161AA94A369}"/>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F7BB76AE-A45C-1F43-9E7B-E96439A8D439}"/>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0" name="Rounded Rectangle">
            <a:extLst>
              <a:ext uri="{FF2B5EF4-FFF2-40B4-BE49-F238E27FC236}">
                <a16:creationId xmlns:a16="http://schemas.microsoft.com/office/drawing/2014/main" id="{2610CD5C-942F-BF48-875B-42FFCE146C9A}"/>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b="0" i="0"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3" name="Body Level One…">
            <a:extLst>
              <a:ext uri="{FF2B5EF4-FFF2-40B4-BE49-F238E27FC236}">
                <a16:creationId xmlns:a16="http://schemas.microsoft.com/office/drawing/2014/main" id="{DC9E4D2B-1303-D647-ADF8-BD63A36C3CA0}"/>
              </a:ext>
            </a:extLst>
          </p:cNvPr>
          <p:cNvSpPr txBox="1">
            <a:spLocks noGrp="1"/>
          </p:cNvSpPr>
          <p:nvPr>
            <p:ph type="body" sz="quarter" idx="1" hasCustomPrompt="1"/>
          </p:nvPr>
        </p:nvSpPr>
        <p:spPr>
          <a:xfrm>
            <a:off x="1201342" y="7491448"/>
            <a:ext cx="21971001" cy="1905001"/>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Subtitle</a:t>
            </a:r>
          </a:p>
          <a:p>
            <a:pPr lvl="4"/>
            <a:endParaRPr dirty="0"/>
          </a:p>
        </p:txBody>
      </p:sp>
      <p:sp>
        <p:nvSpPr>
          <p:cNvPr id="24" name="Presentation Title">
            <a:extLst>
              <a:ext uri="{FF2B5EF4-FFF2-40B4-BE49-F238E27FC236}">
                <a16:creationId xmlns:a16="http://schemas.microsoft.com/office/drawing/2014/main" id="{1323A2FB-C06C-AA47-AA40-00FC9E490C61}"/>
              </a:ext>
            </a:extLst>
          </p:cNvPr>
          <p:cNvSpPr txBox="1">
            <a:spLocks noGrp="1"/>
          </p:cNvSpPr>
          <p:nvPr>
            <p:ph type="title" hasCustomPrompt="1"/>
          </p:nvPr>
        </p:nvSpPr>
        <p:spPr>
          <a:xfrm>
            <a:off x="1206496" y="3311591"/>
            <a:ext cx="21971004" cy="3917819"/>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Presentation</a:t>
            </a:r>
            <a:r>
              <a:rPr dirty="0"/>
              <a:t> </a:t>
            </a:r>
            <a:r>
              <a:rPr lang="en-ID" dirty="0"/>
              <a:t>Title</a:t>
            </a:r>
            <a:endParaRPr dirty="0"/>
          </a:p>
        </p:txBody>
      </p:sp>
      <p:sp>
        <p:nvSpPr>
          <p:cNvPr id="2" name="Text Placeholder 2">
            <a:extLst>
              <a:ext uri="{FF2B5EF4-FFF2-40B4-BE49-F238E27FC236}">
                <a16:creationId xmlns:a16="http://schemas.microsoft.com/office/drawing/2014/main" id="{23DCB9E1-9FF7-C612-AB16-FF6707878307}"/>
              </a:ext>
            </a:extLst>
          </p:cNvPr>
          <p:cNvSpPr>
            <a:spLocks noGrp="1"/>
          </p:cNvSpPr>
          <p:nvPr>
            <p:ph type="body" sz="quarter" idx="11" hasCustomPrompt="1"/>
          </p:nvPr>
        </p:nvSpPr>
        <p:spPr>
          <a:xfrm>
            <a:off x="10058192" y="11538583"/>
            <a:ext cx="4212692" cy="74588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lang="en-US" dirty="0"/>
              <a:t>Type your name</a:t>
            </a:r>
          </a:p>
        </p:txBody>
      </p:sp>
      <p:sp>
        <p:nvSpPr>
          <p:cNvPr id="3" name="UNIVERSITAS BINA NUSANTARA">
            <a:extLst>
              <a:ext uri="{FF2B5EF4-FFF2-40B4-BE49-F238E27FC236}">
                <a16:creationId xmlns:a16="http://schemas.microsoft.com/office/drawing/2014/main" id="{76287026-42FF-418F-A536-8F52F4949E8D}"/>
              </a:ext>
            </a:extLst>
          </p:cNvPr>
          <p:cNvSpPr txBox="1"/>
          <p:nvPr userDrawn="1"/>
        </p:nvSpPr>
        <p:spPr>
          <a:xfrm>
            <a:off x="10058192" y="11100823"/>
            <a:ext cx="4212692" cy="351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lang="en-US" sz="2800" dirty="0"/>
              <a:t>SUBJECT MATTER EXPERT</a:t>
            </a:r>
            <a:endParaRPr sz="2800" b="1" dirty="0"/>
          </a:p>
        </p:txBody>
      </p:sp>
      <p:pic>
        <p:nvPicPr>
          <p:cNvPr id="4" name="Picture 3">
            <a:extLst>
              <a:ext uri="{FF2B5EF4-FFF2-40B4-BE49-F238E27FC236}">
                <a16:creationId xmlns:a16="http://schemas.microsoft.com/office/drawing/2014/main" id="{22412E04-E7E5-6907-9DD0-CE975EF3839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500318571"/>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reserve="1">
  <p:cSld name="Section type 1">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8C493109-42AD-F678-F34A-9DA73287D10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8262084"/>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Section type 2">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039E3D91-9575-7645-A4DA-1857555C3973}"/>
              </a:ext>
            </a:extLst>
          </p:cNvPr>
          <p:cNvSpPr/>
          <p:nvPr userDrawn="1"/>
        </p:nvSpPr>
        <p:spPr>
          <a:xfrm>
            <a:off x="0" y="0"/>
            <a:ext cx="24384000" cy="13716000"/>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t>Section Title</a:t>
            </a:r>
          </a:p>
        </p:txBody>
      </p:sp>
      <p:pic>
        <p:nvPicPr>
          <p:cNvPr id="2" name="Picture 1">
            <a:extLst>
              <a:ext uri="{FF2B5EF4-FFF2-40B4-BE49-F238E27FC236}">
                <a16:creationId xmlns:a16="http://schemas.microsoft.com/office/drawing/2014/main" id="{79C614F1-89F8-B808-9DD9-229AAF4CE53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1821208626"/>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reserve="1">
  <p:cSld name="Section type 3">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9B58D5CA-1AEF-754B-9F74-AE29F8DD61D5}"/>
              </a:ext>
            </a:extLst>
          </p:cNvPr>
          <p:cNvSpPr/>
          <p:nvPr userDrawn="1"/>
        </p:nvSpPr>
        <p:spPr>
          <a:xfrm>
            <a:off x="-1" y="0"/>
            <a:ext cx="24384001" cy="13716000"/>
          </a:xfrm>
          <a:prstGeom prst="rect">
            <a:avLst/>
          </a:prstGeom>
          <a:gradFill>
            <a:gsLst>
              <a:gs pos="0">
                <a:srgbClr val="F89620"/>
              </a:gs>
              <a:gs pos="100000">
                <a:srgbClr val="FFB039"/>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F8174CAF-8FC8-EDAE-768D-30BF9014380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4029905156"/>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reserve="1">
  <p:cSld name="Section type 4">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D74DB4AE-0419-BC41-9D4A-DC2FB6ABAE92}"/>
              </a:ext>
            </a:extLst>
          </p:cNvPr>
          <p:cNvSpPr/>
          <p:nvPr userDrawn="1"/>
        </p:nvSpPr>
        <p:spPr>
          <a:xfrm>
            <a:off x="0" y="0"/>
            <a:ext cx="24384000" cy="13716000"/>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2E3F9842-C644-B204-B6FB-F1DB2194706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488882905"/>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reserve="1">
  <p:cSld name="Section type 5">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5C668086-F712-8640-8B8D-2424E50E003F}"/>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F4F98E9C-690F-D5B2-6A0E-CA43C8C26AB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120730222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Section type 6">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B6B9E9EC-92F4-2943-BCEE-A17DD1A638A8}"/>
              </a:ext>
            </a:extLst>
          </p:cNvPr>
          <p:cNvSpPr/>
          <p:nvPr userDrawn="1"/>
        </p:nvSpPr>
        <p:spPr>
          <a:xfrm>
            <a:off x="-56844" y="-25400"/>
            <a:ext cx="24497688" cy="13766800"/>
          </a:xfrm>
          <a:prstGeom prst="rect">
            <a:avLst/>
          </a:prstGeom>
          <a:gradFill>
            <a:gsLst>
              <a:gs pos="0">
                <a:srgbClr val="315094"/>
              </a:gs>
              <a:gs pos="100000">
                <a:srgbClr val="293C6E"/>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8EEBA59A-5DC7-987B-985C-E7F05D80D33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512683092"/>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rPr dirty="0"/>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rPr dirty="0"/>
              <a:t>Slide bullet text</a:t>
            </a:r>
          </a:p>
          <a:p>
            <a:pPr lvl="1"/>
            <a:endParaRPr dirty="0"/>
          </a:p>
          <a:p>
            <a:pPr lvl="2"/>
            <a:endParaRPr dirty="0"/>
          </a:p>
          <a:p>
            <a:pPr lvl="3"/>
            <a:endParaRPr dirty="0"/>
          </a:p>
          <a:p>
            <a:pPr lvl="4"/>
            <a:endParaRPr dirty="0"/>
          </a:p>
        </p:txBody>
      </p:sp>
      <p:sp>
        <p:nvSpPr>
          <p:cNvPr id="4" name="Slide Number"/>
          <p:cNvSpPr txBox="1">
            <a:spLocks noGrp="1"/>
          </p:cNvSpPr>
          <p:nvPr>
            <p:ph type="sldNum" sz="quarter" idx="2"/>
          </p:nvPr>
        </p:nvSpPr>
        <p:spPr>
          <a:xfrm>
            <a:off x="11989384" y="13076008"/>
            <a:ext cx="392736" cy="379591"/>
          </a:xfrm>
          <a:prstGeom prst="rect">
            <a:avLst/>
          </a:prstGeom>
          <a:ln w="12700">
            <a:miter lim="400000"/>
          </a:ln>
        </p:spPr>
        <p:txBody>
          <a:bodyPr wrap="none" lIns="50800" tIns="50800" rIns="50800" bIns="50800" anchor="b">
            <a:spAutoFit/>
          </a:bodyPr>
          <a:lstStyle>
            <a:lvl1pPr defTabSz="584200">
              <a:defRPr sz="1800">
                <a:solidFill>
                  <a:srgbClr val="000000"/>
                </a:solidFill>
                <a:latin typeface="Open Sans Light" panose="020B0606030504020204" pitchFamily="34" charset="0"/>
                <a:ea typeface="Open Sans Light" panose="020B0606030504020204" pitchFamily="34" charset="0"/>
                <a:cs typeface="Open Sans Light" panose="020B0606030504020204" pitchFamily="34" charset="0"/>
              </a:defRPr>
            </a:lvl1pPr>
          </a:lstStyle>
          <a:p>
            <a:fld id="{86CB4B4D-7CA3-9044-876B-883B54F8677D}" type="slidenum">
              <a:rPr lang="en-ID"/>
              <a:pPr/>
              <a:t>‹#›</a:t>
            </a:fld>
            <a:endParaRPr lang="en-ID" dirty="0"/>
          </a:p>
        </p:txBody>
      </p:sp>
    </p:spTree>
  </p:cSld>
  <p:clrMap bg1="lt1" tx1="dk1" bg2="lt2" tx2="dk2" accent1="accent1" accent2="accent2" accent3="accent3" accent4="accent4" accent5="accent5" accent6="accent6" hlink="hlink" folHlink="folHlink"/>
  <p:sldLayoutIdLst>
    <p:sldLayoutId id="2147483672" r:id="rId1"/>
    <p:sldLayoutId id="2147483666" r:id="rId2"/>
    <p:sldLayoutId id="2147483682" r:id="rId3"/>
    <p:sldLayoutId id="2147483673" r:id="rId4"/>
    <p:sldLayoutId id="2147483674" r:id="rId5"/>
    <p:sldLayoutId id="2147483675" r:id="rId6"/>
    <p:sldLayoutId id="2147483676" r:id="rId7"/>
    <p:sldLayoutId id="2147483677" r:id="rId8"/>
    <p:sldLayoutId id="2147483678" r:id="rId9"/>
    <p:sldLayoutId id="2147483679" r:id="rId10"/>
    <p:sldLayoutId id="2147483684" r:id="rId11"/>
    <p:sldLayoutId id="2147483667" r:id="rId12"/>
    <p:sldLayoutId id="2147483668" r:id="rId13"/>
    <p:sldLayoutId id="2147483685" r:id="rId14"/>
    <p:sldLayoutId id="2147483669" r:id="rId15"/>
    <p:sldLayoutId id="2147483683" r:id="rId16"/>
    <p:sldLayoutId id="2147483688" r:id="rId17"/>
    <p:sldLayoutId id="2147483670" r:id="rId18"/>
    <p:sldLayoutId id="2147483687" r:id="rId19"/>
    <p:sldLayoutId id="2147483671" r:id="rId20"/>
    <p:sldLayoutId id="2147483686" r:id="rId21"/>
    <p:sldLayoutId id="2147483680" r:id="rId22"/>
    <p:sldLayoutId id="2147483681" r:id="rId23"/>
  </p:sldLayoutIdLst>
  <p:transition spd="med"/>
  <p:txStyles>
    <p:titleStyle>
      <a:lvl1pPr marL="0" marR="0" indent="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Open Sans ExtraBold" panose="020B0606030504020204" pitchFamily="34" charset="0"/>
          <a:ea typeface="Open Sans ExtraBold" panose="020B0606030504020204" pitchFamily="34" charset="0"/>
          <a:cs typeface="Open Sans ExtraBold" panose="020B0606030504020204" pitchFamily="34" charset="0"/>
          <a:sym typeface="Helvetica Neue"/>
        </a:defRPr>
      </a:lvl1pPr>
      <a:lvl2pPr marL="0" marR="0" indent="4572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1pPr>
      <a:lvl2pPr marL="1219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2pPr>
      <a:lvl3pPr marL="1828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3pPr>
      <a:lvl4pPr marL="2438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4pPr>
      <a:lvl5pPr marL="30480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5pPr>
      <a:lvl6pPr marL="3657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F9371B-F92F-AED8-457A-F4BAE6779B8C}"/>
              </a:ext>
            </a:extLst>
          </p:cNvPr>
          <p:cNvSpPr>
            <a:spLocks noGrp="1"/>
          </p:cNvSpPr>
          <p:nvPr>
            <p:ph type="body" sz="quarter" idx="1"/>
          </p:nvPr>
        </p:nvSpPr>
        <p:spPr>
          <a:xfrm>
            <a:off x="1201342" y="8050247"/>
            <a:ext cx="21971001" cy="1905001"/>
          </a:xfrm>
        </p:spPr>
        <p:txBody>
          <a:bodyPr/>
          <a:lstStyle/>
          <a:p>
            <a:r>
              <a:rPr lang="en-US" cap="none" dirty="0"/>
              <a:t>Session 09</a:t>
            </a:r>
          </a:p>
        </p:txBody>
      </p:sp>
      <p:sp>
        <p:nvSpPr>
          <p:cNvPr id="3" name="Title 2">
            <a:extLst>
              <a:ext uri="{FF2B5EF4-FFF2-40B4-BE49-F238E27FC236}">
                <a16:creationId xmlns:a16="http://schemas.microsoft.com/office/drawing/2014/main" id="{05C0E2BF-BBBC-BF27-4255-C5149D193112}"/>
              </a:ext>
            </a:extLst>
          </p:cNvPr>
          <p:cNvSpPr>
            <a:spLocks noGrp="1"/>
          </p:cNvSpPr>
          <p:nvPr>
            <p:ph type="title"/>
          </p:nvPr>
        </p:nvSpPr>
        <p:spPr>
          <a:xfrm>
            <a:off x="1206496" y="3870390"/>
            <a:ext cx="21971004" cy="3917819"/>
          </a:xfrm>
        </p:spPr>
        <p:txBody>
          <a:bodyPr/>
          <a:lstStyle/>
          <a:p>
            <a:r>
              <a:rPr lang="en-US" cap="none" dirty="0"/>
              <a:t>Randomized Algorithm: Hiring Problem</a:t>
            </a:r>
          </a:p>
        </p:txBody>
      </p:sp>
      <p:sp>
        <p:nvSpPr>
          <p:cNvPr id="4" name="Text Placeholder 3">
            <a:extLst>
              <a:ext uri="{FF2B5EF4-FFF2-40B4-BE49-F238E27FC236}">
                <a16:creationId xmlns:a16="http://schemas.microsoft.com/office/drawing/2014/main" id="{319DA326-32BB-7EBF-F49C-D0308881B79F}"/>
              </a:ext>
            </a:extLst>
          </p:cNvPr>
          <p:cNvSpPr>
            <a:spLocks noGrp="1"/>
          </p:cNvSpPr>
          <p:nvPr>
            <p:ph type="body" sz="quarter" idx="11"/>
          </p:nvPr>
        </p:nvSpPr>
        <p:spPr/>
        <p:txBody>
          <a:bodyPr/>
          <a:lstStyle/>
          <a:p>
            <a:r>
              <a:rPr lang="en-US" dirty="0"/>
              <a:t>Henry Lucky, </a:t>
            </a:r>
            <a:r>
              <a:rPr lang="en-US" dirty="0" err="1"/>
              <a:t>S.Kom</a:t>
            </a:r>
            <a:r>
              <a:rPr lang="en-US" dirty="0"/>
              <a:t>. </a:t>
            </a:r>
            <a:r>
              <a:rPr lang="en-US" dirty="0" err="1"/>
              <a:t>M.Kom</a:t>
            </a:r>
            <a:r>
              <a:rPr lang="en-US" dirty="0"/>
              <a:t>.</a:t>
            </a:r>
          </a:p>
        </p:txBody>
      </p:sp>
    </p:spTree>
    <p:extLst>
      <p:ext uri="{BB962C8B-B14F-4D97-AF65-F5344CB8AC3E}">
        <p14:creationId xmlns:p14="http://schemas.microsoft.com/office/powerpoint/2010/main" val="380756458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27C53-0206-7EE7-2070-13A8D3DD0D2F}"/>
              </a:ext>
            </a:extLst>
          </p:cNvPr>
          <p:cNvSpPr>
            <a:spLocks noGrp="1"/>
          </p:cNvSpPr>
          <p:nvPr>
            <p:ph type="title"/>
          </p:nvPr>
        </p:nvSpPr>
        <p:spPr/>
        <p:txBody>
          <a:bodyPr>
            <a:normAutofit fontScale="90000"/>
          </a:bodyPr>
          <a:lstStyle/>
          <a:p>
            <a:r>
              <a:rPr lang="en-US" dirty="0"/>
              <a:t>The hiring problems</a:t>
            </a:r>
          </a:p>
        </p:txBody>
      </p:sp>
      <p:sp>
        <p:nvSpPr>
          <p:cNvPr id="3" name="Text Placeholder 2">
            <a:extLst>
              <a:ext uri="{FF2B5EF4-FFF2-40B4-BE49-F238E27FC236}">
                <a16:creationId xmlns:a16="http://schemas.microsoft.com/office/drawing/2014/main" id="{5A30100B-FE79-AB17-100F-95BB0FFF4405}"/>
              </a:ext>
            </a:extLst>
          </p:cNvPr>
          <p:cNvSpPr>
            <a:spLocks noGrp="1"/>
          </p:cNvSpPr>
          <p:nvPr>
            <p:ph type="body" sz="quarter" idx="10"/>
          </p:nvPr>
        </p:nvSpPr>
        <p:spPr/>
        <p:txBody>
          <a:bodyPr/>
          <a:lstStyle/>
          <a:p>
            <a:r>
              <a:rPr lang="en-US" dirty="0"/>
              <a:t>Randomized algorithms</a:t>
            </a:r>
          </a:p>
        </p:txBody>
      </p:sp>
      <p:sp>
        <p:nvSpPr>
          <p:cNvPr id="4" name="Content Placeholder 3">
            <a:extLst>
              <a:ext uri="{FF2B5EF4-FFF2-40B4-BE49-F238E27FC236}">
                <a16:creationId xmlns:a16="http://schemas.microsoft.com/office/drawing/2014/main" id="{AD4618C1-0CC4-A54B-DA5C-D6A28C1A961A}"/>
              </a:ext>
            </a:extLst>
          </p:cNvPr>
          <p:cNvSpPr>
            <a:spLocks noGrp="1"/>
          </p:cNvSpPr>
          <p:nvPr>
            <p:ph sz="quarter" idx="11"/>
          </p:nvPr>
        </p:nvSpPr>
        <p:spPr/>
        <p:txBody>
          <a:bodyPr>
            <a:normAutofit lnSpcReduction="10000"/>
          </a:bodyPr>
          <a:lstStyle/>
          <a:p>
            <a:r>
              <a:rPr lang="en-US" sz="4400" dirty="0"/>
              <a:t>In the hiring problem, it may seem as if the candidates are being presented to you in a random order, but you have no way of knowing whether they really are. </a:t>
            </a:r>
          </a:p>
          <a:p>
            <a:r>
              <a:rPr lang="en-US" sz="4400" dirty="0"/>
              <a:t>Thus, in order to develop a randomized algorithm for the hiring problem, you need greater control over the order in which you’ll interview the candidates. </a:t>
            </a:r>
          </a:p>
          <a:p>
            <a:r>
              <a:rPr lang="en-US" sz="4400" dirty="0"/>
              <a:t>So, on each day, you choose, randomly, which candidate to interview. This way, you enforced a random order.</a:t>
            </a:r>
          </a:p>
          <a:p>
            <a:r>
              <a:rPr lang="en-US" sz="4400" dirty="0"/>
              <a:t>More generally, we call an algorithm randomized if its behavior is determined not only by its input but also by values produced by a random-number generator. </a:t>
            </a:r>
          </a:p>
          <a:p>
            <a:r>
              <a:rPr lang="en-US" sz="4400" dirty="0"/>
              <a:t>When analyzing the running time of a randomized algorithm, we take the expectation of the running time over the distribution of values returned by the random number generator. </a:t>
            </a:r>
          </a:p>
          <a:p>
            <a:endParaRPr lang="en-US" sz="4400" dirty="0"/>
          </a:p>
        </p:txBody>
      </p:sp>
    </p:spTree>
    <p:extLst>
      <p:ext uri="{BB962C8B-B14F-4D97-AF65-F5344CB8AC3E}">
        <p14:creationId xmlns:p14="http://schemas.microsoft.com/office/powerpoint/2010/main" val="335127877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27C53-0206-7EE7-2070-13A8D3DD0D2F}"/>
              </a:ext>
            </a:extLst>
          </p:cNvPr>
          <p:cNvSpPr>
            <a:spLocks noGrp="1"/>
          </p:cNvSpPr>
          <p:nvPr>
            <p:ph type="title"/>
          </p:nvPr>
        </p:nvSpPr>
        <p:spPr/>
        <p:txBody>
          <a:bodyPr>
            <a:normAutofit fontScale="90000"/>
          </a:bodyPr>
          <a:lstStyle/>
          <a:p>
            <a:r>
              <a:rPr lang="en-US" dirty="0"/>
              <a:t>Indicator random variables</a:t>
            </a:r>
          </a:p>
        </p:txBody>
      </p:sp>
      <p:sp>
        <p:nvSpPr>
          <p:cNvPr id="3" name="Text Placeholder 2">
            <a:extLst>
              <a:ext uri="{FF2B5EF4-FFF2-40B4-BE49-F238E27FC236}">
                <a16:creationId xmlns:a16="http://schemas.microsoft.com/office/drawing/2014/main" id="{5A30100B-FE79-AB17-100F-95BB0FFF4405}"/>
              </a:ext>
            </a:extLst>
          </p:cNvPr>
          <p:cNvSpPr>
            <a:spLocks noGrp="1"/>
          </p:cNvSpPr>
          <p:nvPr>
            <p:ph type="body" sz="quarter" idx="10"/>
          </p:nvPr>
        </p:nvSpPr>
        <p:spPr/>
        <p:txBody>
          <a:bodyPr/>
          <a:lstStyle/>
          <a:p>
            <a:endParaRPr lang="en-US" dirty="0"/>
          </a:p>
        </p:txBody>
      </p:sp>
      <p:sp>
        <p:nvSpPr>
          <p:cNvPr id="4" name="Content Placeholder 3">
            <a:extLst>
              <a:ext uri="{FF2B5EF4-FFF2-40B4-BE49-F238E27FC236}">
                <a16:creationId xmlns:a16="http://schemas.microsoft.com/office/drawing/2014/main" id="{AD4618C1-0CC4-A54B-DA5C-D6A28C1A961A}"/>
              </a:ext>
            </a:extLst>
          </p:cNvPr>
          <p:cNvSpPr>
            <a:spLocks noGrp="1"/>
          </p:cNvSpPr>
          <p:nvPr>
            <p:ph sz="quarter" idx="11"/>
          </p:nvPr>
        </p:nvSpPr>
        <p:spPr/>
        <p:txBody>
          <a:bodyPr>
            <a:normAutofit/>
          </a:bodyPr>
          <a:lstStyle/>
          <a:p>
            <a:r>
              <a:rPr lang="en-US" sz="4400" dirty="0"/>
              <a:t>Indicator random variables provide a convenient method for converting between probabilities and expectations. </a:t>
            </a:r>
          </a:p>
          <a:p>
            <a:r>
              <a:rPr lang="en-US" sz="4400" dirty="0"/>
              <a:t>Given a sample space S and an event A, the indicator random variable I {A} associated with event {A} is defined as </a:t>
            </a:r>
          </a:p>
          <a:p>
            <a:endParaRPr lang="en-US" sz="4400" dirty="0"/>
          </a:p>
        </p:txBody>
      </p:sp>
      <p:pic>
        <p:nvPicPr>
          <p:cNvPr id="6" name="Picture 5" descr="A black text on a white background&#10;&#10;Description automatically generated with low confidence">
            <a:extLst>
              <a:ext uri="{FF2B5EF4-FFF2-40B4-BE49-F238E27FC236}">
                <a16:creationId xmlns:a16="http://schemas.microsoft.com/office/drawing/2014/main" id="{03587551-622C-2EF7-43B5-2167EA40A7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2763" y="7343700"/>
            <a:ext cx="8798101" cy="2087685"/>
          </a:xfrm>
          <a:prstGeom prst="rect">
            <a:avLst/>
          </a:prstGeom>
        </p:spPr>
      </p:pic>
    </p:spTree>
    <p:extLst>
      <p:ext uri="{BB962C8B-B14F-4D97-AF65-F5344CB8AC3E}">
        <p14:creationId xmlns:p14="http://schemas.microsoft.com/office/powerpoint/2010/main" val="220250075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27C53-0206-7EE7-2070-13A8D3DD0D2F}"/>
              </a:ext>
            </a:extLst>
          </p:cNvPr>
          <p:cNvSpPr>
            <a:spLocks noGrp="1"/>
          </p:cNvSpPr>
          <p:nvPr>
            <p:ph type="title"/>
          </p:nvPr>
        </p:nvSpPr>
        <p:spPr/>
        <p:txBody>
          <a:bodyPr>
            <a:normAutofit fontScale="90000"/>
          </a:bodyPr>
          <a:lstStyle/>
          <a:p>
            <a:r>
              <a:rPr lang="en-US" dirty="0"/>
              <a:t>Indicator random variables</a:t>
            </a:r>
          </a:p>
        </p:txBody>
      </p:sp>
      <p:sp>
        <p:nvSpPr>
          <p:cNvPr id="3" name="Text Placeholder 2">
            <a:extLst>
              <a:ext uri="{FF2B5EF4-FFF2-40B4-BE49-F238E27FC236}">
                <a16:creationId xmlns:a16="http://schemas.microsoft.com/office/drawing/2014/main" id="{5A30100B-FE79-AB17-100F-95BB0FFF4405}"/>
              </a:ext>
            </a:extLst>
          </p:cNvPr>
          <p:cNvSpPr>
            <a:spLocks noGrp="1"/>
          </p:cNvSpPr>
          <p:nvPr>
            <p:ph type="body" sz="quarter" idx="10"/>
          </p:nvPr>
        </p:nvSpPr>
        <p:spPr/>
        <p:txBody>
          <a:bodyPr/>
          <a:lstStyle/>
          <a:p>
            <a:r>
              <a:rPr lang="en-US" dirty="0"/>
              <a:t>Example: coin flip</a:t>
            </a:r>
          </a:p>
        </p:txBody>
      </p:sp>
      <p:sp>
        <p:nvSpPr>
          <p:cNvPr id="4" name="Content Placeholder 3">
            <a:extLst>
              <a:ext uri="{FF2B5EF4-FFF2-40B4-BE49-F238E27FC236}">
                <a16:creationId xmlns:a16="http://schemas.microsoft.com/office/drawing/2014/main" id="{AD4618C1-0CC4-A54B-DA5C-D6A28C1A961A}"/>
              </a:ext>
            </a:extLst>
          </p:cNvPr>
          <p:cNvSpPr>
            <a:spLocks noGrp="1"/>
          </p:cNvSpPr>
          <p:nvPr>
            <p:ph sz="quarter" idx="11"/>
          </p:nvPr>
        </p:nvSpPr>
        <p:spPr/>
        <p:txBody>
          <a:bodyPr>
            <a:normAutofit/>
          </a:bodyPr>
          <a:lstStyle/>
          <a:p>
            <a:r>
              <a:rPr lang="en-US" sz="4400" dirty="0"/>
              <a:t>Let us determine the expected number of heads obtained when flipping a fair coin.</a:t>
            </a:r>
          </a:p>
          <a:p>
            <a:r>
              <a:rPr lang="en-US" sz="4400" dirty="0"/>
              <a:t>The sample space for a single coin flip is S={H,T}, with </a:t>
            </a:r>
            <a:r>
              <a:rPr lang="en-US" sz="4400" dirty="0" err="1"/>
              <a:t>Pr</a:t>
            </a:r>
            <a:r>
              <a:rPr lang="en-US" sz="4400" dirty="0"/>
              <a:t>{H}=</a:t>
            </a:r>
            <a:r>
              <a:rPr lang="en-US" sz="4400" dirty="0" err="1"/>
              <a:t>Pr</a:t>
            </a:r>
            <a:r>
              <a:rPr lang="en-US" sz="4400" dirty="0"/>
              <a:t>{T}= ½.</a:t>
            </a:r>
          </a:p>
          <a:p>
            <a:r>
              <a:rPr lang="en-US" sz="4400" dirty="0"/>
              <a:t>We can then define an indicator random variable </a:t>
            </a:r>
            <a:r>
              <a:rPr lang="en-US" sz="4400" dirty="0" err="1"/>
              <a:t>Xh</a:t>
            </a:r>
            <a:r>
              <a:rPr lang="en-US" sz="4400" dirty="0"/>
              <a:t>, associated with the coin coming up heads, which is the event H. </a:t>
            </a:r>
          </a:p>
          <a:p>
            <a:r>
              <a:rPr lang="en-US" sz="4400" dirty="0"/>
              <a:t>This variable counts the number of heads obtained in this flip, and it is 1 if the coin comes up heads and 0 otherwise. We write:</a:t>
            </a:r>
          </a:p>
        </p:txBody>
      </p:sp>
      <p:pic>
        <p:nvPicPr>
          <p:cNvPr id="7" name="Picture 6" descr="A black text on a white background&#10;&#10;Description automatically generated with low confidence">
            <a:extLst>
              <a:ext uri="{FF2B5EF4-FFF2-40B4-BE49-F238E27FC236}">
                <a16:creationId xmlns:a16="http://schemas.microsoft.com/office/drawing/2014/main" id="{99035DCD-E792-B73B-4F97-D451159494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2656" y="9287740"/>
            <a:ext cx="6228824" cy="2557096"/>
          </a:xfrm>
          <a:prstGeom prst="rect">
            <a:avLst/>
          </a:prstGeom>
        </p:spPr>
      </p:pic>
    </p:spTree>
    <p:extLst>
      <p:ext uri="{BB962C8B-B14F-4D97-AF65-F5344CB8AC3E}">
        <p14:creationId xmlns:p14="http://schemas.microsoft.com/office/powerpoint/2010/main" val="397333092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27C53-0206-7EE7-2070-13A8D3DD0D2F}"/>
              </a:ext>
            </a:extLst>
          </p:cNvPr>
          <p:cNvSpPr>
            <a:spLocks noGrp="1"/>
          </p:cNvSpPr>
          <p:nvPr>
            <p:ph type="title"/>
          </p:nvPr>
        </p:nvSpPr>
        <p:spPr/>
        <p:txBody>
          <a:bodyPr>
            <a:normAutofit fontScale="90000"/>
          </a:bodyPr>
          <a:lstStyle/>
          <a:p>
            <a:r>
              <a:rPr lang="en-US" dirty="0"/>
              <a:t>Indicator random variables</a:t>
            </a:r>
          </a:p>
        </p:txBody>
      </p:sp>
      <p:sp>
        <p:nvSpPr>
          <p:cNvPr id="3" name="Text Placeholder 2">
            <a:extLst>
              <a:ext uri="{FF2B5EF4-FFF2-40B4-BE49-F238E27FC236}">
                <a16:creationId xmlns:a16="http://schemas.microsoft.com/office/drawing/2014/main" id="{5A30100B-FE79-AB17-100F-95BB0FFF4405}"/>
              </a:ext>
            </a:extLst>
          </p:cNvPr>
          <p:cNvSpPr>
            <a:spLocks noGrp="1"/>
          </p:cNvSpPr>
          <p:nvPr>
            <p:ph type="body" sz="quarter" idx="10"/>
          </p:nvPr>
        </p:nvSpPr>
        <p:spPr/>
        <p:txBody>
          <a:bodyPr/>
          <a:lstStyle/>
          <a:p>
            <a:r>
              <a:rPr lang="en-US" dirty="0"/>
              <a:t>Example: coin flip</a:t>
            </a:r>
          </a:p>
        </p:txBody>
      </p:sp>
      <p:sp>
        <p:nvSpPr>
          <p:cNvPr id="4" name="Content Placeholder 3">
            <a:extLst>
              <a:ext uri="{FF2B5EF4-FFF2-40B4-BE49-F238E27FC236}">
                <a16:creationId xmlns:a16="http://schemas.microsoft.com/office/drawing/2014/main" id="{AD4618C1-0CC4-A54B-DA5C-D6A28C1A961A}"/>
              </a:ext>
            </a:extLst>
          </p:cNvPr>
          <p:cNvSpPr>
            <a:spLocks noGrp="1"/>
          </p:cNvSpPr>
          <p:nvPr>
            <p:ph sz="quarter" idx="11"/>
          </p:nvPr>
        </p:nvSpPr>
        <p:spPr/>
        <p:txBody>
          <a:bodyPr>
            <a:normAutofit/>
          </a:bodyPr>
          <a:lstStyle/>
          <a:p>
            <a:r>
              <a:rPr lang="en-US" sz="4400" dirty="0"/>
              <a:t>The expected number of heads obtained in one flip of the coin is simply the expected value of our indicator variable </a:t>
            </a:r>
            <a:r>
              <a:rPr lang="en-US" sz="4400" dirty="0" err="1"/>
              <a:t>Xh</a:t>
            </a:r>
            <a:r>
              <a:rPr lang="en-US" sz="4400" dirty="0"/>
              <a:t>:</a:t>
            </a:r>
          </a:p>
          <a:p>
            <a:endParaRPr lang="en-US" sz="4400" dirty="0"/>
          </a:p>
          <a:p>
            <a:endParaRPr lang="en-US" sz="4400" dirty="0"/>
          </a:p>
          <a:p>
            <a:endParaRPr lang="en-US" sz="4400" dirty="0"/>
          </a:p>
          <a:p>
            <a:endParaRPr lang="en-US" sz="4400" dirty="0"/>
          </a:p>
          <a:p>
            <a:endParaRPr lang="en-US" sz="4400" dirty="0"/>
          </a:p>
          <a:p>
            <a:r>
              <a:rPr lang="en-US" sz="4400" dirty="0"/>
              <a:t>Thus, the expected number of heads obtained by one flip of a fair coin is ½.</a:t>
            </a:r>
          </a:p>
          <a:p>
            <a:endParaRPr lang="en-US" sz="4400" dirty="0"/>
          </a:p>
          <a:p>
            <a:r>
              <a:rPr lang="en-US" sz="4400" b="1" dirty="0">
                <a:latin typeface="Avenir Black" panose="02000503020000020003" pitchFamily="2" charset="0"/>
              </a:rPr>
              <a:t>The expected value of an indicator random variable associated with an event A is equal to the probability that A occurs.</a:t>
            </a:r>
          </a:p>
        </p:txBody>
      </p:sp>
      <p:pic>
        <p:nvPicPr>
          <p:cNvPr id="6" name="Picture 5" descr="A picture containing text, font, algebra, design&#10;&#10;Description automatically generated">
            <a:extLst>
              <a:ext uri="{FF2B5EF4-FFF2-40B4-BE49-F238E27FC236}">
                <a16:creationId xmlns:a16="http://schemas.microsoft.com/office/drawing/2014/main" id="{EB6233A4-041C-3D74-422A-D3D5E4E42B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6684" y="5688548"/>
            <a:ext cx="6948477" cy="2698995"/>
          </a:xfrm>
          <a:prstGeom prst="rect">
            <a:avLst/>
          </a:prstGeom>
        </p:spPr>
      </p:pic>
    </p:spTree>
    <p:extLst>
      <p:ext uri="{BB962C8B-B14F-4D97-AF65-F5344CB8AC3E}">
        <p14:creationId xmlns:p14="http://schemas.microsoft.com/office/powerpoint/2010/main" val="136874339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27C53-0206-7EE7-2070-13A8D3DD0D2F}"/>
              </a:ext>
            </a:extLst>
          </p:cNvPr>
          <p:cNvSpPr>
            <a:spLocks noGrp="1"/>
          </p:cNvSpPr>
          <p:nvPr>
            <p:ph type="title"/>
          </p:nvPr>
        </p:nvSpPr>
        <p:spPr/>
        <p:txBody>
          <a:bodyPr>
            <a:normAutofit fontScale="90000"/>
          </a:bodyPr>
          <a:lstStyle/>
          <a:p>
            <a:r>
              <a:rPr lang="en-US" dirty="0"/>
              <a:t>Indicator random variables</a:t>
            </a:r>
          </a:p>
        </p:txBody>
      </p:sp>
      <p:sp>
        <p:nvSpPr>
          <p:cNvPr id="3" name="Text Placeholder 2">
            <a:extLst>
              <a:ext uri="{FF2B5EF4-FFF2-40B4-BE49-F238E27FC236}">
                <a16:creationId xmlns:a16="http://schemas.microsoft.com/office/drawing/2014/main" id="{5A30100B-FE79-AB17-100F-95BB0FFF4405}"/>
              </a:ext>
            </a:extLst>
          </p:cNvPr>
          <p:cNvSpPr>
            <a:spLocks noGrp="1"/>
          </p:cNvSpPr>
          <p:nvPr>
            <p:ph type="body" sz="quarter" idx="10"/>
          </p:nvPr>
        </p:nvSpPr>
        <p:spPr/>
        <p:txBody>
          <a:bodyPr/>
          <a:lstStyle/>
          <a:p>
            <a:r>
              <a:rPr lang="en-US" dirty="0"/>
              <a:t>Analysis of hiring problems</a:t>
            </a:r>
          </a:p>
        </p:txBody>
      </p:sp>
      <p:sp>
        <p:nvSpPr>
          <p:cNvPr id="4" name="Content Placeholder 3">
            <a:extLst>
              <a:ext uri="{FF2B5EF4-FFF2-40B4-BE49-F238E27FC236}">
                <a16:creationId xmlns:a16="http://schemas.microsoft.com/office/drawing/2014/main" id="{AD4618C1-0CC4-A54B-DA5C-D6A28C1A961A}"/>
              </a:ext>
            </a:extLst>
          </p:cNvPr>
          <p:cNvSpPr>
            <a:spLocks noGrp="1"/>
          </p:cNvSpPr>
          <p:nvPr>
            <p:ph sz="quarter" idx="11"/>
          </p:nvPr>
        </p:nvSpPr>
        <p:spPr/>
        <p:txBody>
          <a:bodyPr>
            <a:normAutofit/>
          </a:bodyPr>
          <a:lstStyle/>
          <a:p>
            <a:r>
              <a:rPr lang="en-US" dirty="0"/>
              <a:t>In order to use a probabilistic analysis, let’s assume that the candidates arrive in a random order.</a:t>
            </a:r>
          </a:p>
          <a:p>
            <a:r>
              <a:rPr lang="en-US" dirty="0"/>
              <a:t>Let X be the random variable whose value equals the number of times you hire a new office assistant. </a:t>
            </a:r>
          </a:p>
          <a:p>
            <a:r>
              <a:rPr lang="en-US" dirty="0"/>
              <a:t>In particular, let Xi be the indicator random variable associated with the event in which the </a:t>
            </a:r>
            <a:r>
              <a:rPr lang="en-US" dirty="0" err="1"/>
              <a:t>i-th</a:t>
            </a:r>
            <a:r>
              <a:rPr lang="en-US" dirty="0"/>
              <a:t> candidate is hired. Thus, </a:t>
            </a:r>
          </a:p>
          <a:p>
            <a:endParaRPr lang="en-US" dirty="0"/>
          </a:p>
          <a:p>
            <a:endParaRPr lang="en-US" dirty="0"/>
          </a:p>
          <a:p>
            <a:endParaRPr lang="en-US" dirty="0"/>
          </a:p>
          <a:p>
            <a:endParaRPr lang="en-US" dirty="0"/>
          </a:p>
          <a:p>
            <a:endParaRPr lang="en-US" dirty="0"/>
          </a:p>
          <a:p>
            <a:r>
              <a:rPr lang="en-US" dirty="0"/>
              <a:t>                                                                        E[Xi] = </a:t>
            </a:r>
            <a:r>
              <a:rPr lang="en-US" dirty="0" err="1"/>
              <a:t>Pr</a:t>
            </a:r>
            <a:r>
              <a:rPr lang="en-US" dirty="0"/>
              <a:t>{candidate I is hired}</a:t>
            </a:r>
          </a:p>
          <a:p>
            <a:endParaRPr lang="en-US" dirty="0"/>
          </a:p>
          <a:p>
            <a:endParaRPr lang="en-US" dirty="0"/>
          </a:p>
          <a:p>
            <a:endParaRPr lang="en-US" dirty="0"/>
          </a:p>
          <a:p>
            <a:endParaRPr lang="en-US" dirty="0"/>
          </a:p>
        </p:txBody>
      </p:sp>
      <p:pic>
        <p:nvPicPr>
          <p:cNvPr id="7" name="Picture 6" descr="A picture containing text, receipt, font, white&#10;&#10;Description automatically generated">
            <a:extLst>
              <a:ext uri="{FF2B5EF4-FFF2-40B4-BE49-F238E27FC236}">
                <a16:creationId xmlns:a16="http://schemas.microsoft.com/office/drawing/2014/main" id="{A5E964E7-1BBC-EEA3-DAE9-674B940318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3222" y="8139723"/>
            <a:ext cx="8337183" cy="3981938"/>
          </a:xfrm>
          <a:prstGeom prst="rect">
            <a:avLst/>
          </a:prstGeom>
        </p:spPr>
      </p:pic>
    </p:spTree>
    <p:extLst>
      <p:ext uri="{BB962C8B-B14F-4D97-AF65-F5344CB8AC3E}">
        <p14:creationId xmlns:p14="http://schemas.microsoft.com/office/powerpoint/2010/main" val="248145352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27C53-0206-7EE7-2070-13A8D3DD0D2F}"/>
              </a:ext>
            </a:extLst>
          </p:cNvPr>
          <p:cNvSpPr>
            <a:spLocks noGrp="1"/>
          </p:cNvSpPr>
          <p:nvPr>
            <p:ph type="title"/>
          </p:nvPr>
        </p:nvSpPr>
        <p:spPr/>
        <p:txBody>
          <a:bodyPr>
            <a:normAutofit fontScale="90000"/>
          </a:bodyPr>
          <a:lstStyle/>
          <a:p>
            <a:r>
              <a:rPr lang="en-US" dirty="0"/>
              <a:t>Indicator random variables</a:t>
            </a:r>
          </a:p>
        </p:txBody>
      </p:sp>
      <p:sp>
        <p:nvSpPr>
          <p:cNvPr id="3" name="Text Placeholder 2">
            <a:extLst>
              <a:ext uri="{FF2B5EF4-FFF2-40B4-BE49-F238E27FC236}">
                <a16:creationId xmlns:a16="http://schemas.microsoft.com/office/drawing/2014/main" id="{5A30100B-FE79-AB17-100F-95BB0FFF4405}"/>
              </a:ext>
            </a:extLst>
          </p:cNvPr>
          <p:cNvSpPr>
            <a:spLocks noGrp="1"/>
          </p:cNvSpPr>
          <p:nvPr>
            <p:ph type="body" sz="quarter" idx="10"/>
          </p:nvPr>
        </p:nvSpPr>
        <p:spPr/>
        <p:txBody>
          <a:bodyPr/>
          <a:lstStyle/>
          <a:p>
            <a:r>
              <a:rPr lang="en-US" dirty="0"/>
              <a:t>Analysis of hiring problems</a:t>
            </a:r>
          </a:p>
        </p:txBody>
      </p:sp>
      <p:sp>
        <p:nvSpPr>
          <p:cNvPr id="4" name="Content Placeholder 3">
            <a:extLst>
              <a:ext uri="{FF2B5EF4-FFF2-40B4-BE49-F238E27FC236}">
                <a16:creationId xmlns:a16="http://schemas.microsoft.com/office/drawing/2014/main" id="{AD4618C1-0CC4-A54B-DA5C-D6A28C1A961A}"/>
              </a:ext>
            </a:extLst>
          </p:cNvPr>
          <p:cNvSpPr>
            <a:spLocks noGrp="1"/>
          </p:cNvSpPr>
          <p:nvPr>
            <p:ph sz="quarter" idx="11"/>
          </p:nvPr>
        </p:nvSpPr>
        <p:spPr/>
        <p:txBody>
          <a:bodyPr>
            <a:normAutofit/>
          </a:bodyPr>
          <a:lstStyle/>
          <a:p>
            <a:r>
              <a:rPr lang="en-US" dirty="0"/>
              <a:t>Candidate </a:t>
            </a:r>
            <a:r>
              <a:rPr lang="en-US" dirty="0" err="1"/>
              <a:t>i</a:t>
            </a:r>
            <a:r>
              <a:rPr lang="en-US" dirty="0"/>
              <a:t> is hired, in line 6, exactly when candidate </a:t>
            </a:r>
            <a:r>
              <a:rPr lang="en-US" dirty="0" err="1"/>
              <a:t>i</a:t>
            </a:r>
            <a:r>
              <a:rPr lang="en-US" dirty="0"/>
              <a:t> is better than each of candidates 1 through i-1. </a:t>
            </a:r>
          </a:p>
          <a:p>
            <a:r>
              <a:rPr lang="en-US" dirty="0"/>
              <a:t>Because we have assumed that the candidates arrive in a random order, the first </a:t>
            </a:r>
            <a:r>
              <a:rPr lang="en-US" dirty="0" err="1"/>
              <a:t>i</a:t>
            </a:r>
            <a:r>
              <a:rPr lang="en-US" dirty="0"/>
              <a:t> candidates have appeared in a random order. </a:t>
            </a:r>
          </a:p>
          <a:p>
            <a:r>
              <a:rPr lang="en-US" dirty="0"/>
              <a:t>Any one of these first candidates is equally likely to be the best qualified so far. </a:t>
            </a:r>
          </a:p>
          <a:p>
            <a:r>
              <a:rPr lang="en-US" dirty="0"/>
              <a:t>Candidate </a:t>
            </a:r>
            <a:r>
              <a:rPr lang="en-US" dirty="0" err="1"/>
              <a:t>i</a:t>
            </a:r>
            <a:r>
              <a:rPr lang="en-US" dirty="0"/>
              <a:t> has a probability of 1/</a:t>
            </a:r>
            <a:r>
              <a:rPr lang="en-US" dirty="0" err="1"/>
              <a:t>i</a:t>
            </a:r>
            <a:r>
              <a:rPr lang="en-US" dirty="0"/>
              <a:t> of being better qualified than candidates 1 through i-1 and thus a probability of 1/</a:t>
            </a:r>
            <a:r>
              <a:rPr lang="en-US" dirty="0" err="1"/>
              <a:t>i</a:t>
            </a:r>
            <a:r>
              <a:rPr lang="en-US" dirty="0"/>
              <a:t> of being hired. E[Xi] = 1/</a:t>
            </a:r>
            <a:r>
              <a:rPr lang="en-US" dirty="0" err="1"/>
              <a:t>i</a:t>
            </a:r>
            <a:r>
              <a:rPr lang="en-US" dirty="0"/>
              <a:t>.</a:t>
            </a:r>
          </a:p>
          <a:p>
            <a:endParaRPr lang="en-US" dirty="0"/>
          </a:p>
          <a:p>
            <a:endParaRPr lang="en-US" dirty="0"/>
          </a:p>
          <a:p>
            <a:endParaRPr lang="en-US" dirty="0"/>
          </a:p>
          <a:p>
            <a:endParaRPr lang="en-US" dirty="0"/>
          </a:p>
          <a:p>
            <a:endParaRPr lang="en-US" dirty="0"/>
          </a:p>
        </p:txBody>
      </p:sp>
      <p:pic>
        <p:nvPicPr>
          <p:cNvPr id="6" name="Picture 5" descr="A picture containing text, font, diagram, white&#10;&#10;Description automatically generated">
            <a:extLst>
              <a:ext uri="{FF2B5EF4-FFF2-40B4-BE49-F238E27FC236}">
                <a16:creationId xmlns:a16="http://schemas.microsoft.com/office/drawing/2014/main" id="{C07C3A0D-2059-DDCF-7FDE-632171CA42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7772" y="8955128"/>
            <a:ext cx="3116873" cy="3694072"/>
          </a:xfrm>
          <a:prstGeom prst="rect">
            <a:avLst/>
          </a:prstGeom>
        </p:spPr>
      </p:pic>
    </p:spTree>
    <p:extLst>
      <p:ext uri="{BB962C8B-B14F-4D97-AF65-F5344CB8AC3E}">
        <p14:creationId xmlns:p14="http://schemas.microsoft.com/office/powerpoint/2010/main" val="334990029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27C53-0206-7EE7-2070-13A8D3DD0D2F}"/>
              </a:ext>
            </a:extLst>
          </p:cNvPr>
          <p:cNvSpPr>
            <a:spLocks noGrp="1"/>
          </p:cNvSpPr>
          <p:nvPr>
            <p:ph type="title"/>
          </p:nvPr>
        </p:nvSpPr>
        <p:spPr/>
        <p:txBody>
          <a:bodyPr>
            <a:normAutofit fontScale="90000"/>
          </a:bodyPr>
          <a:lstStyle/>
          <a:p>
            <a:r>
              <a:rPr lang="en-US" dirty="0"/>
              <a:t>Indicator random variables</a:t>
            </a:r>
          </a:p>
        </p:txBody>
      </p:sp>
      <p:sp>
        <p:nvSpPr>
          <p:cNvPr id="3" name="Text Placeholder 2">
            <a:extLst>
              <a:ext uri="{FF2B5EF4-FFF2-40B4-BE49-F238E27FC236}">
                <a16:creationId xmlns:a16="http://schemas.microsoft.com/office/drawing/2014/main" id="{5A30100B-FE79-AB17-100F-95BB0FFF4405}"/>
              </a:ext>
            </a:extLst>
          </p:cNvPr>
          <p:cNvSpPr>
            <a:spLocks noGrp="1"/>
          </p:cNvSpPr>
          <p:nvPr>
            <p:ph type="body" sz="quarter" idx="10"/>
          </p:nvPr>
        </p:nvSpPr>
        <p:spPr/>
        <p:txBody>
          <a:bodyPr/>
          <a:lstStyle/>
          <a:p>
            <a:r>
              <a:rPr lang="en-US" dirty="0"/>
              <a:t>Analysis of hiring problems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D4618C1-0CC4-A54B-DA5C-D6A28C1A961A}"/>
                  </a:ext>
                </a:extLst>
              </p:cNvPr>
              <p:cNvSpPr>
                <a:spLocks noGrp="1"/>
              </p:cNvSpPr>
              <p:nvPr>
                <p:ph sz="quarter" idx="11"/>
              </p:nvPr>
            </p:nvSpPr>
            <p:spPr/>
            <p:txBody>
              <a:bodyPr>
                <a:normAutofit/>
              </a:bodyPr>
              <a:lstStyle/>
              <a:p>
                <a:r>
                  <a:rPr lang="en-US" sz="4400" dirty="0"/>
                  <a:t>Even though you interview n people, you actually hire only approximately ln n of them, on average.</a:t>
                </a:r>
              </a:p>
              <a:p>
                <a:r>
                  <a:rPr lang="en-US" sz="4400" dirty="0"/>
                  <a:t>Assuming that the candidates are presented in a random order, algorithm HIRE- ASSISTANT has an average-case total hiring cost of </a:t>
                </a:r>
                <a14:m>
                  <m:oMath xmlns:m="http://schemas.openxmlformats.org/officeDocument/2006/math">
                    <m:r>
                      <a:rPr lang="en-US" sz="4400" b="0" i="1" smtClean="0">
                        <a:latin typeface="Cambria Math" panose="02040503050406030204" pitchFamily="18" charset="0"/>
                      </a:rPr>
                      <m:t>𝑂</m:t>
                    </m:r>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𝑐</m:t>
                        </m:r>
                      </m:e>
                      <m:sub>
                        <m:r>
                          <a:rPr lang="en-US" sz="4400" b="0" i="1" smtClean="0">
                            <a:latin typeface="Cambria Math" panose="02040503050406030204" pitchFamily="18" charset="0"/>
                          </a:rPr>
                          <m:t>h</m:t>
                        </m:r>
                      </m:sub>
                    </m:sSub>
                    <m:func>
                      <m:funcPr>
                        <m:ctrlPr>
                          <a:rPr lang="en-US" sz="4400" b="0" i="1" smtClean="0">
                            <a:latin typeface="Cambria Math" panose="02040503050406030204" pitchFamily="18" charset="0"/>
                          </a:rPr>
                        </m:ctrlPr>
                      </m:funcPr>
                      <m:fName>
                        <m:r>
                          <m:rPr>
                            <m:sty m:val="p"/>
                          </m:rPr>
                          <a:rPr lang="en-US" sz="4400" b="0" i="0" smtClean="0">
                            <a:latin typeface="Cambria Math" panose="02040503050406030204" pitchFamily="18" charset="0"/>
                          </a:rPr>
                          <m:t>ln</m:t>
                        </m:r>
                      </m:fName>
                      <m:e>
                        <m:r>
                          <a:rPr lang="en-US" sz="4400" b="0" i="1" smtClean="0">
                            <a:latin typeface="Cambria Math" panose="02040503050406030204" pitchFamily="18" charset="0"/>
                          </a:rPr>
                          <m:t>𝑛</m:t>
                        </m:r>
                      </m:e>
                    </m:func>
                    <m:r>
                      <a:rPr lang="en-US" sz="4400" b="0" i="1" smtClean="0">
                        <a:latin typeface="Cambria Math" panose="02040503050406030204" pitchFamily="18" charset="0"/>
                      </a:rPr>
                      <m:t>)</m:t>
                    </m:r>
                  </m:oMath>
                </a14:m>
                <a:r>
                  <a:rPr lang="en-US" sz="4400" dirty="0"/>
                  <a:t>, which is a significant improvement over the worst-case hiring cost of </a:t>
                </a:r>
                <a14:m>
                  <m:oMath xmlns:m="http://schemas.openxmlformats.org/officeDocument/2006/math">
                    <m:r>
                      <a:rPr lang="en-US" sz="4400" i="1">
                        <a:latin typeface="Cambria Math" panose="02040503050406030204" pitchFamily="18" charset="0"/>
                      </a:rPr>
                      <m:t>𝑂</m:t>
                    </m:r>
                    <m:r>
                      <a:rPr lang="en-US" sz="4400" i="1">
                        <a:latin typeface="Cambria Math" panose="02040503050406030204" pitchFamily="18" charset="0"/>
                      </a:rPr>
                      <m:t>(</m:t>
                    </m:r>
                    <m:sSub>
                      <m:sSubPr>
                        <m:ctrlPr>
                          <a:rPr lang="en-US" sz="4400" i="1">
                            <a:latin typeface="Cambria Math" panose="02040503050406030204" pitchFamily="18" charset="0"/>
                          </a:rPr>
                        </m:ctrlPr>
                      </m:sSubPr>
                      <m:e>
                        <m:r>
                          <a:rPr lang="en-US" sz="4400" i="1">
                            <a:latin typeface="Cambria Math" panose="02040503050406030204" pitchFamily="18" charset="0"/>
                          </a:rPr>
                          <m:t>𝑐</m:t>
                        </m:r>
                      </m:e>
                      <m:sub>
                        <m:r>
                          <a:rPr lang="en-US" sz="4400" i="1">
                            <a:latin typeface="Cambria Math" panose="02040503050406030204" pitchFamily="18" charset="0"/>
                          </a:rPr>
                          <m:t>h</m:t>
                        </m:r>
                      </m:sub>
                    </m:sSub>
                    <m:r>
                      <a:rPr lang="en-US" sz="4400" b="0" i="1" smtClean="0">
                        <a:latin typeface="Cambria Math" panose="02040503050406030204" pitchFamily="18" charset="0"/>
                      </a:rPr>
                      <m:t>𝑛</m:t>
                    </m:r>
                    <m:r>
                      <a:rPr lang="en-US" sz="4400" i="1">
                        <a:latin typeface="Cambria Math" panose="02040503050406030204" pitchFamily="18" charset="0"/>
                      </a:rPr>
                      <m:t>)</m:t>
                    </m:r>
                  </m:oMath>
                </a14:m>
                <a:r>
                  <a:rPr lang="en-US" sz="4400" dirty="0"/>
                  <a:t>.</a:t>
                </a:r>
              </a:p>
              <a:p>
                <a:endParaRPr lang="en-US" sz="4400" dirty="0"/>
              </a:p>
              <a:p>
                <a:endParaRPr lang="en-US" sz="4400" dirty="0"/>
              </a:p>
              <a:p>
                <a:endParaRPr lang="en-US" sz="4400" dirty="0"/>
              </a:p>
              <a:p>
                <a:endParaRPr lang="en-US" sz="4400" dirty="0"/>
              </a:p>
              <a:p>
                <a:endParaRPr lang="en-US" sz="4400" dirty="0"/>
              </a:p>
              <a:p>
                <a:endParaRPr lang="en-US" sz="4400" dirty="0"/>
              </a:p>
            </p:txBody>
          </p:sp>
        </mc:Choice>
        <mc:Fallback xmlns="">
          <p:sp>
            <p:nvSpPr>
              <p:cNvPr id="4" name="Content Placeholder 3">
                <a:extLst>
                  <a:ext uri="{FF2B5EF4-FFF2-40B4-BE49-F238E27FC236}">
                    <a16:creationId xmlns:a16="http://schemas.microsoft.com/office/drawing/2014/main" id="{AD4618C1-0CC4-A54B-DA5C-D6A28C1A961A}"/>
                  </a:ext>
                </a:extLst>
              </p:cNvPr>
              <p:cNvSpPr>
                <a:spLocks noGrp="1" noRot="1" noChangeAspect="1" noMove="1" noResize="1" noEditPoints="1" noAdjustHandles="1" noChangeArrowheads="1" noChangeShapeType="1" noTextEdit="1"/>
              </p:cNvSpPr>
              <p:nvPr>
                <p:ph sz="quarter" idx="11"/>
              </p:nvPr>
            </p:nvSpPr>
            <p:spPr>
              <a:blipFill>
                <a:blip r:embed="rId2"/>
                <a:stretch>
                  <a:fillRect l="-1645" t="-2972" r="-1581"/>
                </a:stretch>
              </a:blipFill>
            </p:spPr>
            <p:txBody>
              <a:bodyPr/>
              <a:lstStyle/>
              <a:p>
                <a:r>
                  <a:rPr lang="en-US">
                    <a:noFill/>
                  </a:rPr>
                  <a:t> </a:t>
                </a:r>
              </a:p>
            </p:txBody>
          </p:sp>
        </mc:Fallback>
      </mc:AlternateContent>
    </p:spTree>
    <p:extLst>
      <p:ext uri="{BB962C8B-B14F-4D97-AF65-F5344CB8AC3E}">
        <p14:creationId xmlns:p14="http://schemas.microsoft.com/office/powerpoint/2010/main" val="289066411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27C53-0206-7EE7-2070-13A8D3DD0D2F}"/>
              </a:ext>
            </a:extLst>
          </p:cNvPr>
          <p:cNvSpPr>
            <a:spLocks noGrp="1"/>
          </p:cNvSpPr>
          <p:nvPr>
            <p:ph type="title"/>
          </p:nvPr>
        </p:nvSpPr>
        <p:spPr/>
        <p:txBody>
          <a:bodyPr>
            <a:normAutofit fontScale="90000"/>
          </a:bodyPr>
          <a:lstStyle/>
          <a:p>
            <a:r>
              <a:rPr lang="en-US" dirty="0"/>
              <a:t>Randomized algorithms</a:t>
            </a:r>
          </a:p>
        </p:txBody>
      </p:sp>
      <p:sp>
        <p:nvSpPr>
          <p:cNvPr id="3" name="Text Placeholder 2">
            <a:extLst>
              <a:ext uri="{FF2B5EF4-FFF2-40B4-BE49-F238E27FC236}">
                <a16:creationId xmlns:a16="http://schemas.microsoft.com/office/drawing/2014/main" id="{5A30100B-FE79-AB17-100F-95BB0FFF4405}"/>
              </a:ext>
            </a:extLst>
          </p:cNvPr>
          <p:cNvSpPr>
            <a:spLocks noGrp="1"/>
          </p:cNvSpPr>
          <p:nvPr>
            <p:ph type="body" sz="quarter" idx="10"/>
          </p:nvPr>
        </p:nvSpPr>
        <p:spPr/>
        <p:txBody>
          <a:bodyPr/>
          <a:lstStyle/>
          <a:p>
            <a:r>
              <a:rPr lang="en-US" dirty="0"/>
              <a:t>Assumptions vs expectations</a:t>
            </a:r>
          </a:p>
        </p:txBody>
      </p:sp>
      <p:sp>
        <p:nvSpPr>
          <p:cNvPr id="4" name="Content Placeholder 3">
            <a:extLst>
              <a:ext uri="{FF2B5EF4-FFF2-40B4-BE49-F238E27FC236}">
                <a16:creationId xmlns:a16="http://schemas.microsoft.com/office/drawing/2014/main" id="{AD4618C1-0CC4-A54B-DA5C-D6A28C1A961A}"/>
              </a:ext>
            </a:extLst>
          </p:cNvPr>
          <p:cNvSpPr>
            <a:spLocks noGrp="1"/>
          </p:cNvSpPr>
          <p:nvPr>
            <p:ph sz="quarter" idx="11"/>
          </p:nvPr>
        </p:nvSpPr>
        <p:spPr/>
        <p:txBody>
          <a:bodyPr/>
          <a:lstStyle/>
          <a:p>
            <a:r>
              <a:rPr lang="en-US" dirty="0"/>
              <a:t>In order to perform a probabilistic analysis, we must use knowledge of, or make assumptions about, the distribution of the inputs. (Average-case running time)</a:t>
            </a:r>
          </a:p>
          <a:p>
            <a:r>
              <a:rPr lang="en-US" dirty="0"/>
              <a:t>When analyzing the running time of a randomized algorithm, we take the expectation of the running time over the distribution of values returned by the random number generator. (Expected running time)</a:t>
            </a:r>
          </a:p>
          <a:p>
            <a:r>
              <a:rPr lang="en-US" dirty="0"/>
              <a:t>In randomized algorithms, instead of assuming a distribution of inputs, we impose a distribution. </a:t>
            </a:r>
          </a:p>
          <a:p>
            <a:r>
              <a:rPr lang="en-US" dirty="0"/>
              <a:t>Before running the algorithm, let’s randomly permute the candidates in order to enforce the property that every permutation is equally likely. </a:t>
            </a:r>
          </a:p>
          <a:p>
            <a:r>
              <a:rPr lang="en-US" dirty="0"/>
              <a:t>We expect this to be the case for any input, rather than for inputs drawn from a particular distribution.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58863125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27C53-0206-7EE7-2070-13A8D3DD0D2F}"/>
              </a:ext>
            </a:extLst>
          </p:cNvPr>
          <p:cNvSpPr>
            <a:spLocks noGrp="1"/>
          </p:cNvSpPr>
          <p:nvPr>
            <p:ph type="title"/>
          </p:nvPr>
        </p:nvSpPr>
        <p:spPr/>
        <p:txBody>
          <a:bodyPr>
            <a:normAutofit fontScale="90000"/>
          </a:bodyPr>
          <a:lstStyle/>
          <a:p>
            <a:r>
              <a:rPr lang="en-US" dirty="0"/>
              <a:t>Randomized algorithms</a:t>
            </a:r>
          </a:p>
        </p:txBody>
      </p:sp>
      <p:sp>
        <p:nvSpPr>
          <p:cNvPr id="3" name="Text Placeholder 2">
            <a:extLst>
              <a:ext uri="{FF2B5EF4-FFF2-40B4-BE49-F238E27FC236}">
                <a16:creationId xmlns:a16="http://schemas.microsoft.com/office/drawing/2014/main" id="{5A30100B-FE79-AB17-100F-95BB0FFF4405}"/>
              </a:ext>
            </a:extLst>
          </p:cNvPr>
          <p:cNvSpPr>
            <a:spLocks noGrp="1"/>
          </p:cNvSpPr>
          <p:nvPr>
            <p:ph type="body" sz="quarter" idx="10"/>
          </p:nvPr>
        </p:nvSpPr>
        <p:spPr/>
        <p:txBody>
          <a:bodyPr/>
          <a:lstStyle/>
          <a:p>
            <a:r>
              <a:rPr lang="en-US" dirty="0"/>
              <a:t>Randomized version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D4618C1-0CC4-A54B-DA5C-D6A28C1A961A}"/>
                  </a:ext>
                </a:extLst>
              </p:cNvPr>
              <p:cNvSpPr>
                <a:spLocks noGrp="1"/>
              </p:cNvSpPr>
              <p:nvPr>
                <p:ph sz="quarter" idx="11"/>
              </p:nvPr>
            </p:nvSpPr>
            <p:spPr/>
            <p:txBody>
              <a:bodyPr>
                <a:normAutofit/>
              </a:bodyPr>
              <a:lstStyle/>
              <a:p>
                <a:r>
                  <a:rPr lang="en-US" dirty="0"/>
                  <a:t>For the hiring problem, the only change needed in the code is to randomly permute the array, as done in the RANDOMIZED-HIRE-ASSISTANT procedure. </a:t>
                </a:r>
              </a:p>
              <a:p>
                <a:endParaRPr lang="en-US" dirty="0"/>
              </a:p>
              <a:p>
                <a:endParaRPr lang="en-US" dirty="0"/>
              </a:p>
              <a:p>
                <a:endParaRPr lang="en-US" dirty="0"/>
              </a:p>
              <a:p>
                <a:endParaRPr lang="en-US" dirty="0"/>
              </a:p>
              <a:p>
                <a:pPr marL="0" indent="0">
                  <a:buNone/>
                </a:pPr>
                <a:endParaRPr lang="en-US" dirty="0"/>
              </a:p>
              <a:p>
                <a:r>
                  <a:rPr lang="en-US" dirty="0"/>
                  <a:t>This simple change creates a randomized algorithm whose performance matches that obtained by assuming that the candidates were presented in a random order. </a:t>
                </a:r>
              </a:p>
              <a:p>
                <a:r>
                  <a:rPr lang="en-US" dirty="0"/>
                  <a:t>Permuting the input array achieves a situation identical to that of the probabilistic analysis of HIRE-ASSISTANT </a:t>
                </a:r>
              </a:p>
              <a:p>
                <a:r>
                  <a:rPr lang="en-US" dirty="0"/>
                  <a:t>The expected hiring cost of the procedure above is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h</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r>
                          <a:rPr lang="en-US" b="0" i="1" smtClean="0">
                            <a:latin typeface="Cambria Math" panose="02040503050406030204" pitchFamily="18" charset="0"/>
                          </a:rPr>
                          <m:t>𝑛</m:t>
                        </m:r>
                      </m:e>
                    </m:func>
                    <m:r>
                      <a:rPr lang="en-US" b="0" i="1" smtClean="0">
                        <a:latin typeface="Cambria Math" panose="02040503050406030204" pitchFamily="18" charset="0"/>
                      </a:rPr>
                      <m:t>)</m:t>
                    </m:r>
                  </m:oMath>
                </a14:m>
                <a:endParaRPr lang="en-US" dirty="0"/>
              </a:p>
              <a:p>
                <a:endParaRPr lang="en-US" dirty="0"/>
              </a:p>
              <a:p>
                <a:endParaRPr lang="en-US" dirty="0"/>
              </a:p>
              <a:p>
                <a:endParaRPr lang="en-US" dirty="0"/>
              </a:p>
              <a:p>
                <a:endParaRPr lang="en-US" dirty="0"/>
              </a:p>
              <a:p>
                <a:endParaRPr lang="en-US" dirty="0"/>
              </a:p>
            </p:txBody>
          </p:sp>
        </mc:Choice>
        <mc:Fallback xmlns="">
          <p:sp>
            <p:nvSpPr>
              <p:cNvPr id="4" name="Content Placeholder 3">
                <a:extLst>
                  <a:ext uri="{FF2B5EF4-FFF2-40B4-BE49-F238E27FC236}">
                    <a16:creationId xmlns:a16="http://schemas.microsoft.com/office/drawing/2014/main" id="{AD4618C1-0CC4-A54B-DA5C-D6A28C1A961A}"/>
                  </a:ext>
                </a:extLst>
              </p:cNvPr>
              <p:cNvSpPr>
                <a:spLocks noGrp="1" noRot="1" noChangeAspect="1" noMove="1" noResize="1" noEditPoints="1" noAdjustHandles="1" noChangeArrowheads="1" noChangeShapeType="1" noTextEdit="1"/>
              </p:cNvSpPr>
              <p:nvPr>
                <p:ph sz="quarter" idx="11"/>
              </p:nvPr>
            </p:nvSpPr>
            <p:spPr>
              <a:blipFill>
                <a:blip r:embed="rId2"/>
                <a:stretch>
                  <a:fillRect l="-1518" t="-2823" r="-1202"/>
                </a:stretch>
              </a:blipFill>
            </p:spPr>
            <p:txBody>
              <a:bodyPr/>
              <a:lstStyle/>
              <a:p>
                <a:r>
                  <a:rPr lang="en-US">
                    <a:noFill/>
                  </a:rPr>
                  <a:t> </a:t>
                </a:r>
              </a:p>
            </p:txBody>
          </p:sp>
        </mc:Fallback>
      </mc:AlternateContent>
      <p:pic>
        <p:nvPicPr>
          <p:cNvPr id="6" name="Picture 5" descr="A close-up of a sign&#10;&#10;Description automatically generated with low confidence">
            <a:extLst>
              <a:ext uri="{FF2B5EF4-FFF2-40B4-BE49-F238E27FC236}">
                <a16:creationId xmlns:a16="http://schemas.microsoft.com/office/drawing/2014/main" id="{DEE6F3BF-782D-5A32-3A1D-E7442CD627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0941" y="5839728"/>
            <a:ext cx="15899347" cy="2547815"/>
          </a:xfrm>
          <a:prstGeom prst="rect">
            <a:avLst/>
          </a:prstGeom>
        </p:spPr>
      </p:pic>
    </p:spTree>
    <p:extLst>
      <p:ext uri="{BB962C8B-B14F-4D97-AF65-F5344CB8AC3E}">
        <p14:creationId xmlns:p14="http://schemas.microsoft.com/office/powerpoint/2010/main" val="427108591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27C53-0206-7EE7-2070-13A8D3DD0D2F}"/>
              </a:ext>
            </a:extLst>
          </p:cNvPr>
          <p:cNvSpPr>
            <a:spLocks noGrp="1"/>
          </p:cNvSpPr>
          <p:nvPr>
            <p:ph type="title"/>
          </p:nvPr>
        </p:nvSpPr>
        <p:spPr/>
        <p:txBody>
          <a:bodyPr>
            <a:normAutofit fontScale="90000"/>
          </a:bodyPr>
          <a:lstStyle/>
          <a:p>
            <a:r>
              <a:rPr lang="en-US" dirty="0"/>
              <a:t>Randomized algorithms</a:t>
            </a:r>
          </a:p>
        </p:txBody>
      </p:sp>
      <p:sp>
        <p:nvSpPr>
          <p:cNvPr id="3" name="Text Placeholder 2">
            <a:extLst>
              <a:ext uri="{FF2B5EF4-FFF2-40B4-BE49-F238E27FC236}">
                <a16:creationId xmlns:a16="http://schemas.microsoft.com/office/drawing/2014/main" id="{5A30100B-FE79-AB17-100F-95BB0FFF4405}"/>
              </a:ext>
            </a:extLst>
          </p:cNvPr>
          <p:cNvSpPr>
            <a:spLocks noGrp="1"/>
          </p:cNvSpPr>
          <p:nvPr>
            <p:ph type="body" sz="quarter" idx="10"/>
          </p:nvPr>
        </p:nvSpPr>
        <p:spPr>
          <a:xfrm>
            <a:off x="2167377" y="2419728"/>
            <a:ext cx="12509915" cy="803546"/>
          </a:xfrm>
        </p:spPr>
        <p:txBody>
          <a:bodyPr>
            <a:normAutofit/>
          </a:bodyPr>
          <a:lstStyle/>
          <a:p>
            <a:r>
              <a:rPr lang="en-US" dirty="0"/>
              <a:t>Randomly permuting arrays</a:t>
            </a:r>
          </a:p>
        </p:txBody>
      </p:sp>
      <p:sp>
        <p:nvSpPr>
          <p:cNvPr id="4" name="Content Placeholder 3">
            <a:extLst>
              <a:ext uri="{FF2B5EF4-FFF2-40B4-BE49-F238E27FC236}">
                <a16:creationId xmlns:a16="http://schemas.microsoft.com/office/drawing/2014/main" id="{AD4618C1-0CC4-A54B-DA5C-D6A28C1A961A}"/>
              </a:ext>
            </a:extLst>
          </p:cNvPr>
          <p:cNvSpPr>
            <a:spLocks noGrp="1"/>
          </p:cNvSpPr>
          <p:nvPr>
            <p:ph sz="quarter" idx="11"/>
          </p:nvPr>
        </p:nvSpPr>
        <p:spPr/>
        <p:txBody>
          <a:bodyPr>
            <a:normAutofit/>
          </a:bodyPr>
          <a:lstStyle/>
          <a:p>
            <a:r>
              <a:rPr lang="en-US" dirty="0"/>
              <a:t>Many randomized algorithms randomize the input by permuting a given input array with the goal to produce uniform random permutation, that is, a permutation that is as likely as any other permutation. </a:t>
            </a:r>
          </a:p>
          <a:p>
            <a:r>
              <a:rPr lang="en-US" dirty="0"/>
              <a:t>Since there are n! possible permutations, we want the probability that any particular permutation is produced to be 1/n!</a:t>
            </a:r>
          </a:p>
          <a:p>
            <a:endParaRPr lang="en-US" dirty="0"/>
          </a:p>
          <a:p>
            <a:endParaRPr lang="en-US" dirty="0"/>
          </a:p>
          <a:p>
            <a:endParaRPr lang="en-US" dirty="0"/>
          </a:p>
          <a:p>
            <a:endParaRPr lang="en-US" dirty="0"/>
          </a:p>
          <a:p>
            <a:endParaRPr lang="en-US" dirty="0"/>
          </a:p>
          <a:p>
            <a:r>
              <a:rPr lang="en-US" dirty="0"/>
              <a:t>Above is a procedure taken from Fisher Yates algorithm. Now we are going to show that it produces a uniform random permutation with loop invariant.</a:t>
            </a:r>
          </a:p>
          <a:p>
            <a:endParaRPr lang="en-US" dirty="0"/>
          </a:p>
          <a:p>
            <a:endParaRPr lang="en-US" dirty="0"/>
          </a:p>
          <a:p>
            <a:endParaRPr lang="en-US" dirty="0"/>
          </a:p>
          <a:p>
            <a:endParaRPr lang="en-US" dirty="0"/>
          </a:p>
          <a:p>
            <a:endParaRPr lang="en-US" dirty="0"/>
          </a:p>
          <a:p>
            <a:endParaRPr lang="en-US" dirty="0"/>
          </a:p>
        </p:txBody>
      </p:sp>
      <p:pic>
        <p:nvPicPr>
          <p:cNvPr id="7" name="Picture 6" descr="A picture containing text, font, screenshot, white&#10;&#10;Description automatically generated">
            <a:extLst>
              <a:ext uri="{FF2B5EF4-FFF2-40B4-BE49-F238E27FC236}">
                <a16:creationId xmlns:a16="http://schemas.microsoft.com/office/drawing/2014/main" id="{142DE65D-3EE5-B7C1-3286-47D5FA4F01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6312" y="7819293"/>
            <a:ext cx="16599880" cy="2485292"/>
          </a:xfrm>
          <a:prstGeom prst="rect">
            <a:avLst/>
          </a:prstGeom>
        </p:spPr>
      </p:pic>
    </p:spTree>
    <p:extLst>
      <p:ext uri="{BB962C8B-B14F-4D97-AF65-F5344CB8AC3E}">
        <p14:creationId xmlns:p14="http://schemas.microsoft.com/office/powerpoint/2010/main" val="150138658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9AEF6-3D06-95C4-8CC4-2021BE8626EB}"/>
              </a:ext>
            </a:extLst>
          </p:cNvPr>
          <p:cNvSpPr>
            <a:spLocks noGrp="1"/>
          </p:cNvSpPr>
          <p:nvPr>
            <p:ph type="title"/>
          </p:nvPr>
        </p:nvSpPr>
        <p:spPr/>
        <p:txBody>
          <a:bodyPr>
            <a:normAutofit fontScale="90000"/>
          </a:bodyPr>
          <a:lstStyle/>
          <a:p>
            <a:r>
              <a:rPr lang="en-US" dirty="0"/>
              <a:t>Outline Materials</a:t>
            </a:r>
          </a:p>
        </p:txBody>
      </p:sp>
      <p:sp>
        <p:nvSpPr>
          <p:cNvPr id="3" name="Text Placeholder 2">
            <a:extLst>
              <a:ext uri="{FF2B5EF4-FFF2-40B4-BE49-F238E27FC236}">
                <a16:creationId xmlns:a16="http://schemas.microsoft.com/office/drawing/2014/main" id="{D15B858E-1FFC-7556-AB3F-24E9101773F9}"/>
              </a:ext>
            </a:extLst>
          </p:cNvPr>
          <p:cNvSpPr>
            <a:spLocks noGrp="1"/>
          </p:cNvSpPr>
          <p:nvPr>
            <p:ph type="body" sz="quarter" idx="10"/>
          </p:nvPr>
        </p:nvSpPr>
        <p:spPr/>
        <p:txBody>
          <a:bodyPr/>
          <a:lstStyle/>
          <a:p>
            <a:r>
              <a:rPr lang="en-US" dirty="0"/>
              <a:t>Session 04</a:t>
            </a:r>
          </a:p>
        </p:txBody>
      </p:sp>
      <p:sp>
        <p:nvSpPr>
          <p:cNvPr id="4" name="Content Placeholder 3">
            <a:extLst>
              <a:ext uri="{FF2B5EF4-FFF2-40B4-BE49-F238E27FC236}">
                <a16:creationId xmlns:a16="http://schemas.microsoft.com/office/drawing/2014/main" id="{99DBC106-FF37-AB10-1DEF-3DB3616C74DC}"/>
              </a:ext>
            </a:extLst>
          </p:cNvPr>
          <p:cNvSpPr>
            <a:spLocks noGrp="1"/>
          </p:cNvSpPr>
          <p:nvPr>
            <p:ph sz="quarter" idx="11"/>
          </p:nvPr>
        </p:nvSpPr>
        <p:spPr>
          <a:xfrm>
            <a:off x="2167377" y="4013200"/>
            <a:ext cx="20057623" cy="7831636"/>
          </a:xfrm>
        </p:spPr>
        <p:txBody>
          <a:bodyPr>
            <a:normAutofit/>
          </a:bodyPr>
          <a:lstStyle/>
          <a:p>
            <a:pPr>
              <a:spcBef>
                <a:spcPts val="0"/>
              </a:spcBef>
            </a:pPr>
            <a:r>
              <a:rPr lang="en-US" sz="4400" dirty="0"/>
              <a:t>The hiring problems</a:t>
            </a:r>
          </a:p>
          <a:p>
            <a:pPr>
              <a:spcBef>
                <a:spcPts val="0"/>
              </a:spcBef>
            </a:pPr>
            <a:r>
              <a:rPr lang="en-US" sz="4400" dirty="0"/>
              <a:t>Indicator random variables</a:t>
            </a:r>
          </a:p>
          <a:p>
            <a:pPr>
              <a:spcBef>
                <a:spcPts val="0"/>
              </a:spcBef>
            </a:pPr>
            <a:r>
              <a:rPr lang="en-US" sz="4400" dirty="0"/>
              <a:t>Randomized algorithm</a:t>
            </a:r>
          </a:p>
        </p:txBody>
      </p:sp>
    </p:spTree>
    <p:extLst>
      <p:ext uri="{BB962C8B-B14F-4D97-AF65-F5344CB8AC3E}">
        <p14:creationId xmlns:p14="http://schemas.microsoft.com/office/powerpoint/2010/main" val="3560484083"/>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27C53-0206-7EE7-2070-13A8D3DD0D2F}"/>
              </a:ext>
            </a:extLst>
          </p:cNvPr>
          <p:cNvSpPr>
            <a:spLocks noGrp="1"/>
          </p:cNvSpPr>
          <p:nvPr>
            <p:ph type="title"/>
          </p:nvPr>
        </p:nvSpPr>
        <p:spPr/>
        <p:txBody>
          <a:bodyPr>
            <a:normAutofit fontScale="90000"/>
          </a:bodyPr>
          <a:lstStyle/>
          <a:p>
            <a:r>
              <a:rPr lang="en-US" dirty="0"/>
              <a:t>Randomized algorithms</a:t>
            </a:r>
          </a:p>
        </p:txBody>
      </p:sp>
      <p:sp>
        <p:nvSpPr>
          <p:cNvPr id="3" name="Text Placeholder 2">
            <a:extLst>
              <a:ext uri="{FF2B5EF4-FFF2-40B4-BE49-F238E27FC236}">
                <a16:creationId xmlns:a16="http://schemas.microsoft.com/office/drawing/2014/main" id="{5A30100B-FE79-AB17-100F-95BB0FFF4405}"/>
              </a:ext>
            </a:extLst>
          </p:cNvPr>
          <p:cNvSpPr>
            <a:spLocks noGrp="1"/>
          </p:cNvSpPr>
          <p:nvPr>
            <p:ph type="body" sz="quarter" idx="10"/>
          </p:nvPr>
        </p:nvSpPr>
        <p:spPr>
          <a:xfrm>
            <a:off x="2167377" y="2419728"/>
            <a:ext cx="14715569" cy="803546"/>
          </a:xfrm>
        </p:spPr>
        <p:txBody>
          <a:bodyPr>
            <a:normAutofit/>
          </a:bodyPr>
          <a:lstStyle/>
          <a:p>
            <a:r>
              <a:rPr lang="en-US" dirty="0"/>
              <a:t>Randomly permuting arrays: Loop invariant</a:t>
            </a:r>
          </a:p>
        </p:txBody>
      </p:sp>
      <p:sp>
        <p:nvSpPr>
          <p:cNvPr id="4" name="Content Placeholder 3">
            <a:extLst>
              <a:ext uri="{FF2B5EF4-FFF2-40B4-BE49-F238E27FC236}">
                <a16:creationId xmlns:a16="http://schemas.microsoft.com/office/drawing/2014/main" id="{AD4618C1-0CC4-A54B-DA5C-D6A28C1A961A}"/>
              </a:ext>
            </a:extLst>
          </p:cNvPr>
          <p:cNvSpPr>
            <a:spLocks noGrp="1"/>
          </p:cNvSpPr>
          <p:nvPr>
            <p:ph sz="quarter" idx="11"/>
          </p:nvPr>
        </p:nvSpPr>
        <p:spPr/>
        <p:txBody>
          <a:bodyPr>
            <a:normAutofit/>
          </a:bodyPr>
          <a:lstStyle/>
          <a:p>
            <a:r>
              <a:rPr lang="en-US" sz="4400" dirty="0"/>
              <a:t>Given a set of n elements, a k-permutation is a sequence containing k of the n elements. There are n!/(n − k)! possible k-permutations of n elements </a:t>
            </a:r>
          </a:p>
          <a:p>
            <a:endParaRPr lang="en-US" sz="4400" dirty="0"/>
          </a:p>
          <a:p>
            <a:r>
              <a:rPr lang="en-US" sz="4400" dirty="0"/>
              <a:t>We use the following loop invariant: </a:t>
            </a:r>
          </a:p>
          <a:p>
            <a:pPr marL="0" indent="0">
              <a:buNone/>
            </a:pPr>
            <a:r>
              <a:rPr lang="en-US" sz="4400" dirty="0">
                <a:solidFill>
                  <a:schemeClr val="accent4"/>
                </a:solidFill>
              </a:rPr>
              <a:t>Just prior to the </a:t>
            </a:r>
            <a:r>
              <a:rPr lang="en-US" sz="4400" dirty="0" err="1">
                <a:solidFill>
                  <a:schemeClr val="accent4"/>
                </a:solidFill>
              </a:rPr>
              <a:t>i-th</a:t>
            </a:r>
            <a:r>
              <a:rPr lang="en-US" sz="4400" dirty="0">
                <a:solidFill>
                  <a:schemeClr val="accent4"/>
                </a:solidFill>
              </a:rPr>
              <a:t> iteration of the for loop of lines 1– 2, for each possible (i−1)-permutation, the subarray A[1…i−1] contains this (i−1)-permutation with probability (n - (</a:t>
            </a:r>
            <a:r>
              <a:rPr lang="en-US" sz="4400" dirty="0" err="1">
                <a:solidFill>
                  <a:schemeClr val="accent4"/>
                </a:solidFill>
              </a:rPr>
              <a:t>i</a:t>
            </a:r>
            <a:r>
              <a:rPr lang="en-US" sz="4400" dirty="0">
                <a:solidFill>
                  <a:schemeClr val="accent4"/>
                </a:solidFill>
              </a:rPr>
              <a:t> - 1))!/n! = (n − </a:t>
            </a:r>
            <a:r>
              <a:rPr lang="en-US" sz="4400" dirty="0" err="1">
                <a:solidFill>
                  <a:schemeClr val="accent4"/>
                </a:solidFill>
              </a:rPr>
              <a:t>i</a:t>
            </a:r>
            <a:r>
              <a:rPr lang="en-US" sz="4400" dirty="0">
                <a:solidFill>
                  <a:schemeClr val="accent4"/>
                </a:solidFill>
              </a:rPr>
              <a:t> + 1)!/n!. </a:t>
            </a:r>
          </a:p>
          <a:p>
            <a:endParaRPr lang="en-US" sz="4400" dirty="0"/>
          </a:p>
          <a:p>
            <a:endParaRPr lang="en-US" sz="4400" dirty="0"/>
          </a:p>
          <a:p>
            <a:endParaRPr lang="en-US" sz="4400" dirty="0"/>
          </a:p>
          <a:p>
            <a:endParaRPr lang="en-US" sz="4400" dirty="0"/>
          </a:p>
          <a:p>
            <a:endParaRPr lang="en-US" sz="4400" dirty="0"/>
          </a:p>
          <a:p>
            <a:pPr marL="0" indent="0">
              <a:buNone/>
            </a:pPr>
            <a:endParaRPr lang="en-US" sz="4400" dirty="0"/>
          </a:p>
          <a:p>
            <a:endParaRPr lang="en-US" sz="4400" dirty="0"/>
          </a:p>
          <a:p>
            <a:endParaRPr lang="en-US" sz="4400" dirty="0"/>
          </a:p>
          <a:p>
            <a:endParaRPr lang="en-US" sz="4400" dirty="0"/>
          </a:p>
          <a:p>
            <a:endParaRPr lang="en-US" sz="4400" dirty="0"/>
          </a:p>
          <a:p>
            <a:endParaRPr lang="en-US" sz="4400" dirty="0"/>
          </a:p>
        </p:txBody>
      </p:sp>
    </p:spTree>
    <p:extLst>
      <p:ext uri="{BB962C8B-B14F-4D97-AF65-F5344CB8AC3E}">
        <p14:creationId xmlns:p14="http://schemas.microsoft.com/office/powerpoint/2010/main" val="372806613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27C53-0206-7EE7-2070-13A8D3DD0D2F}"/>
              </a:ext>
            </a:extLst>
          </p:cNvPr>
          <p:cNvSpPr>
            <a:spLocks noGrp="1"/>
          </p:cNvSpPr>
          <p:nvPr>
            <p:ph type="title"/>
          </p:nvPr>
        </p:nvSpPr>
        <p:spPr/>
        <p:txBody>
          <a:bodyPr>
            <a:normAutofit fontScale="90000"/>
          </a:bodyPr>
          <a:lstStyle/>
          <a:p>
            <a:r>
              <a:rPr lang="en-US" dirty="0"/>
              <a:t>Randomized algorithms</a:t>
            </a:r>
          </a:p>
        </p:txBody>
      </p:sp>
      <p:sp>
        <p:nvSpPr>
          <p:cNvPr id="3" name="Text Placeholder 2">
            <a:extLst>
              <a:ext uri="{FF2B5EF4-FFF2-40B4-BE49-F238E27FC236}">
                <a16:creationId xmlns:a16="http://schemas.microsoft.com/office/drawing/2014/main" id="{5A30100B-FE79-AB17-100F-95BB0FFF4405}"/>
              </a:ext>
            </a:extLst>
          </p:cNvPr>
          <p:cNvSpPr>
            <a:spLocks noGrp="1"/>
          </p:cNvSpPr>
          <p:nvPr>
            <p:ph type="body" sz="quarter" idx="10"/>
          </p:nvPr>
        </p:nvSpPr>
        <p:spPr>
          <a:xfrm>
            <a:off x="2167377" y="2419728"/>
            <a:ext cx="14715569" cy="803546"/>
          </a:xfrm>
        </p:spPr>
        <p:txBody>
          <a:bodyPr>
            <a:normAutofit/>
          </a:bodyPr>
          <a:lstStyle/>
          <a:p>
            <a:r>
              <a:rPr lang="en-US" dirty="0"/>
              <a:t>Randomly permuting arrays: Loop invariant</a:t>
            </a:r>
          </a:p>
        </p:txBody>
      </p:sp>
      <p:sp>
        <p:nvSpPr>
          <p:cNvPr id="4" name="Content Placeholder 3">
            <a:extLst>
              <a:ext uri="{FF2B5EF4-FFF2-40B4-BE49-F238E27FC236}">
                <a16:creationId xmlns:a16="http://schemas.microsoft.com/office/drawing/2014/main" id="{AD4618C1-0CC4-A54B-DA5C-D6A28C1A961A}"/>
              </a:ext>
            </a:extLst>
          </p:cNvPr>
          <p:cNvSpPr>
            <a:spLocks noGrp="1"/>
          </p:cNvSpPr>
          <p:nvPr>
            <p:ph sz="quarter" idx="11"/>
          </p:nvPr>
        </p:nvSpPr>
        <p:spPr/>
        <p:txBody>
          <a:bodyPr>
            <a:normAutofit/>
          </a:bodyPr>
          <a:lstStyle/>
          <a:p>
            <a:r>
              <a:rPr lang="en-US" sz="4400" dirty="0"/>
              <a:t>Initialization:</a:t>
            </a:r>
          </a:p>
          <a:p>
            <a:pPr lvl="1"/>
            <a:r>
              <a:rPr lang="en-US" sz="4400" dirty="0"/>
              <a:t>Consider the situation just before the first loop iteration, so that </a:t>
            </a:r>
            <a:r>
              <a:rPr lang="en-US" sz="4400" dirty="0" err="1"/>
              <a:t>i</a:t>
            </a:r>
            <a:r>
              <a:rPr lang="en-US" sz="4400" dirty="0"/>
              <a:t> = 1. The loop invariant says that for each possible 1-1 = 0-permutation, the subarray A[1 . . 0] contains this 0-permutation with probability (n − </a:t>
            </a:r>
            <a:r>
              <a:rPr lang="en-US" sz="4400" dirty="0" err="1"/>
              <a:t>i</a:t>
            </a:r>
            <a:r>
              <a:rPr lang="en-US" sz="4400" dirty="0"/>
              <a:t> + 1)!/n! = n!/n! = 1. </a:t>
            </a:r>
          </a:p>
          <a:p>
            <a:pPr lvl="1"/>
            <a:r>
              <a:rPr lang="en-US" sz="4400" dirty="0"/>
              <a:t>The subarray A[1 . . 0] is an empty subarray, and a 0-permutation has no elements. Thus, A[1 . . 0] contains any 0-permutation with probability 1, and the loop invariant holds prior to the first iteration. </a:t>
            </a:r>
          </a:p>
          <a:p>
            <a:endParaRPr lang="en-US" sz="4400" dirty="0">
              <a:solidFill>
                <a:schemeClr val="accent4"/>
              </a:solidFill>
            </a:endParaRPr>
          </a:p>
          <a:p>
            <a:pPr marL="0" indent="0">
              <a:buNone/>
            </a:pPr>
            <a:r>
              <a:rPr lang="en-US" sz="4400" dirty="0">
                <a:solidFill>
                  <a:schemeClr val="accent4"/>
                </a:solidFill>
              </a:rPr>
              <a:t>Just prior to the </a:t>
            </a:r>
            <a:r>
              <a:rPr lang="en-US" sz="4400" dirty="0" err="1">
                <a:solidFill>
                  <a:schemeClr val="accent4"/>
                </a:solidFill>
              </a:rPr>
              <a:t>i-th</a:t>
            </a:r>
            <a:r>
              <a:rPr lang="en-US" sz="4400" dirty="0">
                <a:solidFill>
                  <a:schemeClr val="accent4"/>
                </a:solidFill>
              </a:rPr>
              <a:t> iteration of the for loop of lines 1– 2, for each possible (i−1)-permutation, the subarray A[1…i−1] contains this (i−1)-permutation with probability (n - (</a:t>
            </a:r>
            <a:r>
              <a:rPr lang="en-US" sz="4400" dirty="0" err="1">
                <a:solidFill>
                  <a:schemeClr val="accent4"/>
                </a:solidFill>
              </a:rPr>
              <a:t>i</a:t>
            </a:r>
            <a:r>
              <a:rPr lang="en-US" sz="4400" dirty="0">
                <a:solidFill>
                  <a:schemeClr val="accent4"/>
                </a:solidFill>
              </a:rPr>
              <a:t> - 1))!/n! = (n − </a:t>
            </a:r>
            <a:r>
              <a:rPr lang="en-US" sz="4400" dirty="0" err="1">
                <a:solidFill>
                  <a:schemeClr val="accent4"/>
                </a:solidFill>
              </a:rPr>
              <a:t>i</a:t>
            </a:r>
            <a:r>
              <a:rPr lang="en-US" sz="4400" dirty="0">
                <a:solidFill>
                  <a:schemeClr val="accent4"/>
                </a:solidFill>
              </a:rPr>
              <a:t> + 1)!/n!. </a:t>
            </a:r>
          </a:p>
          <a:p>
            <a:endParaRPr lang="en-US" sz="4400" dirty="0"/>
          </a:p>
          <a:p>
            <a:endParaRPr lang="en-US" sz="4400" dirty="0"/>
          </a:p>
          <a:p>
            <a:endParaRPr lang="en-US" sz="4400" dirty="0"/>
          </a:p>
          <a:p>
            <a:endParaRPr lang="en-US" sz="4400" dirty="0"/>
          </a:p>
          <a:p>
            <a:endParaRPr lang="en-US" sz="4400" dirty="0"/>
          </a:p>
          <a:p>
            <a:pPr marL="0" indent="0">
              <a:buNone/>
            </a:pPr>
            <a:endParaRPr lang="en-US" sz="4400" dirty="0"/>
          </a:p>
          <a:p>
            <a:endParaRPr lang="en-US" sz="4400" dirty="0"/>
          </a:p>
          <a:p>
            <a:endParaRPr lang="en-US" sz="4400" dirty="0"/>
          </a:p>
          <a:p>
            <a:endParaRPr lang="en-US" sz="4400" dirty="0"/>
          </a:p>
          <a:p>
            <a:endParaRPr lang="en-US" sz="4400" dirty="0"/>
          </a:p>
          <a:p>
            <a:endParaRPr lang="en-US" sz="4400" dirty="0"/>
          </a:p>
        </p:txBody>
      </p:sp>
    </p:spTree>
    <p:extLst>
      <p:ext uri="{BB962C8B-B14F-4D97-AF65-F5344CB8AC3E}">
        <p14:creationId xmlns:p14="http://schemas.microsoft.com/office/powerpoint/2010/main" val="376610423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27C53-0206-7EE7-2070-13A8D3DD0D2F}"/>
              </a:ext>
            </a:extLst>
          </p:cNvPr>
          <p:cNvSpPr>
            <a:spLocks noGrp="1"/>
          </p:cNvSpPr>
          <p:nvPr>
            <p:ph type="title"/>
          </p:nvPr>
        </p:nvSpPr>
        <p:spPr/>
        <p:txBody>
          <a:bodyPr>
            <a:normAutofit fontScale="90000"/>
          </a:bodyPr>
          <a:lstStyle/>
          <a:p>
            <a:r>
              <a:rPr lang="en-US" dirty="0"/>
              <a:t>Randomized algorithms</a:t>
            </a:r>
          </a:p>
        </p:txBody>
      </p:sp>
      <p:sp>
        <p:nvSpPr>
          <p:cNvPr id="3" name="Text Placeholder 2">
            <a:extLst>
              <a:ext uri="{FF2B5EF4-FFF2-40B4-BE49-F238E27FC236}">
                <a16:creationId xmlns:a16="http://schemas.microsoft.com/office/drawing/2014/main" id="{5A30100B-FE79-AB17-100F-95BB0FFF4405}"/>
              </a:ext>
            </a:extLst>
          </p:cNvPr>
          <p:cNvSpPr>
            <a:spLocks noGrp="1"/>
          </p:cNvSpPr>
          <p:nvPr>
            <p:ph type="body" sz="quarter" idx="10"/>
          </p:nvPr>
        </p:nvSpPr>
        <p:spPr>
          <a:xfrm>
            <a:off x="2167377" y="2419728"/>
            <a:ext cx="14715569" cy="803546"/>
          </a:xfrm>
        </p:spPr>
        <p:txBody>
          <a:bodyPr>
            <a:normAutofit/>
          </a:bodyPr>
          <a:lstStyle/>
          <a:p>
            <a:r>
              <a:rPr lang="en-US" dirty="0"/>
              <a:t>Randomly permuting arrays: Loop invariant</a:t>
            </a:r>
          </a:p>
        </p:txBody>
      </p:sp>
      <p:sp>
        <p:nvSpPr>
          <p:cNvPr id="4" name="Content Placeholder 3">
            <a:extLst>
              <a:ext uri="{FF2B5EF4-FFF2-40B4-BE49-F238E27FC236}">
                <a16:creationId xmlns:a16="http://schemas.microsoft.com/office/drawing/2014/main" id="{AD4618C1-0CC4-A54B-DA5C-D6A28C1A961A}"/>
              </a:ext>
            </a:extLst>
          </p:cNvPr>
          <p:cNvSpPr>
            <a:spLocks noGrp="1"/>
          </p:cNvSpPr>
          <p:nvPr>
            <p:ph sz="quarter" idx="11"/>
          </p:nvPr>
        </p:nvSpPr>
        <p:spPr/>
        <p:txBody>
          <a:bodyPr>
            <a:normAutofit/>
          </a:bodyPr>
          <a:lstStyle/>
          <a:p>
            <a:r>
              <a:rPr lang="en-US" sz="4800" dirty="0"/>
              <a:t>Maintenance:</a:t>
            </a:r>
          </a:p>
          <a:p>
            <a:pPr lvl="1"/>
            <a:r>
              <a:rPr lang="en-US" sz="4800" dirty="0"/>
              <a:t>We assume that just before the (i−1)</a:t>
            </a:r>
            <a:r>
              <a:rPr lang="en-US" sz="4800" dirty="0" err="1"/>
              <a:t>st</a:t>
            </a:r>
            <a:r>
              <a:rPr lang="en-US" sz="4800" dirty="0"/>
              <a:t> iteration, each possible (</a:t>
            </a:r>
            <a:r>
              <a:rPr lang="en-US" sz="4800" dirty="0" err="1"/>
              <a:t>i</a:t>
            </a:r>
            <a:r>
              <a:rPr lang="en-US" sz="4800" dirty="0"/>
              <a:t> − 1)-permutation appears in the subarray A[1 . . </a:t>
            </a:r>
            <a:r>
              <a:rPr lang="en-US" sz="4800" dirty="0" err="1"/>
              <a:t>i</a:t>
            </a:r>
            <a:r>
              <a:rPr lang="en-US" sz="4800" dirty="0"/>
              <a:t> − 1] with probability (n − </a:t>
            </a:r>
            <a:r>
              <a:rPr lang="en-US" sz="4800" dirty="0" err="1"/>
              <a:t>i</a:t>
            </a:r>
            <a:r>
              <a:rPr lang="en-US" sz="4800" dirty="0"/>
              <a:t> + 1)!/n!, and we will show that after the </a:t>
            </a:r>
            <a:r>
              <a:rPr lang="en-US" sz="4800" dirty="0" err="1"/>
              <a:t>ith</a:t>
            </a:r>
            <a:r>
              <a:rPr lang="en-US" sz="4800" dirty="0"/>
              <a:t> iteration, each possible </a:t>
            </a:r>
            <a:r>
              <a:rPr lang="en-US" sz="4800" dirty="0" err="1"/>
              <a:t>i</a:t>
            </a:r>
            <a:r>
              <a:rPr lang="en-US" sz="4800" dirty="0"/>
              <a:t>-permutation appears in the subarray A[1 . . </a:t>
            </a:r>
            <a:r>
              <a:rPr lang="en-US" sz="4800" dirty="0" err="1"/>
              <a:t>i</a:t>
            </a:r>
            <a:r>
              <a:rPr lang="en-US" sz="4800" dirty="0"/>
              <a:t>] with probability (n − </a:t>
            </a:r>
            <a:r>
              <a:rPr lang="en-US" sz="4800" dirty="0" err="1"/>
              <a:t>i</a:t>
            </a:r>
            <a:r>
              <a:rPr lang="en-US" sz="4800" dirty="0"/>
              <a:t>)!/n!. </a:t>
            </a:r>
          </a:p>
          <a:p>
            <a:pPr lvl="1"/>
            <a:r>
              <a:rPr lang="en-US" sz="4800" dirty="0"/>
              <a:t>Incrementing </a:t>
            </a:r>
            <a:r>
              <a:rPr lang="en-US" sz="4800" dirty="0" err="1"/>
              <a:t>i</a:t>
            </a:r>
            <a:r>
              <a:rPr lang="en-US" sz="4800" dirty="0"/>
              <a:t> for the next iteration will then maintain the loop invariant. </a:t>
            </a:r>
          </a:p>
          <a:p>
            <a:endParaRPr lang="en-US" sz="4800" dirty="0"/>
          </a:p>
          <a:p>
            <a:endParaRPr lang="en-US" sz="4800" dirty="0"/>
          </a:p>
          <a:p>
            <a:endParaRPr lang="en-US" sz="4800" dirty="0"/>
          </a:p>
          <a:p>
            <a:endParaRPr lang="en-US" sz="4800" dirty="0"/>
          </a:p>
          <a:p>
            <a:endParaRPr lang="en-US" sz="4800" dirty="0"/>
          </a:p>
          <a:p>
            <a:endParaRPr lang="en-US" sz="4800" dirty="0"/>
          </a:p>
          <a:p>
            <a:pPr marL="0" indent="0">
              <a:buNone/>
            </a:pPr>
            <a:endParaRPr lang="en-US" sz="4800" dirty="0"/>
          </a:p>
          <a:p>
            <a:endParaRPr lang="en-US" sz="4800" dirty="0"/>
          </a:p>
          <a:p>
            <a:endParaRPr lang="en-US" sz="4800" dirty="0"/>
          </a:p>
          <a:p>
            <a:endParaRPr lang="en-US" sz="4800" dirty="0"/>
          </a:p>
          <a:p>
            <a:endParaRPr lang="en-US" sz="4800" dirty="0"/>
          </a:p>
          <a:p>
            <a:endParaRPr lang="en-US" sz="4800" dirty="0"/>
          </a:p>
        </p:txBody>
      </p:sp>
    </p:spTree>
    <p:extLst>
      <p:ext uri="{BB962C8B-B14F-4D97-AF65-F5344CB8AC3E}">
        <p14:creationId xmlns:p14="http://schemas.microsoft.com/office/powerpoint/2010/main" val="264476368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27C53-0206-7EE7-2070-13A8D3DD0D2F}"/>
              </a:ext>
            </a:extLst>
          </p:cNvPr>
          <p:cNvSpPr>
            <a:spLocks noGrp="1"/>
          </p:cNvSpPr>
          <p:nvPr>
            <p:ph type="title"/>
          </p:nvPr>
        </p:nvSpPr>
        <p:spPr/>
        <p:txBody>
          <a:bodyPr>
            <a:normAutofit fontScale="90000"/>
          </a:bodyPr>
          <a:lstStyle/>
          <a:p>
            <a:r>
              <a:rPr lang="en-US" dirty="0"/>
              <a:t>Randomized algorithms</a:t>
            </a:r>
          </a:p>
        </p:txBody>
      </p:sp>
      <p:sp>
        <p:nvSpPr>
          <p:cNvPr id="3" name="Text Placeholder 2">
            <a:extLst>
              <a:ext uri="{FF2B5EF4-FFF2-40B4-BE49-F238E27FC236}">
                <a16:creationId xmlns:a16="http://schemas.microsoft.com/office/drawing/2014/main" id="{5A30100B-FE79-AB17-100F-95BB0FFF4405}"/>
              </a:ext>
            </a:extLst>
          </p:cNvPr>
          <p:cNvSpPr>
            <a:spLocks noGrp="1"/>
          </p:cNvSpPr>
          <p:nvPr>
            <p:ph type="body" sz="quarter" idx="10"/>
          </p:nvPr>
        </p:nvSpPr>
        <p:spPr>
          <a:xfrm>
            <a:off x="2167377" y="2419728"/>
            <a:ext cx="14715569" cy="803546"/>
          </a:xfrm>
        </p:spPr>
        <p:txBody>
          <a:bodyPr>
            <a:normAutofit/>
          </a:bodyPr>
          <a:lstStyle/>
          <a:p>
            <a:r>
              <a:rPr lang="en-US" dirty="0"/>
              <a:t>Randomly permuting arrays: Loop invariant</a:t>
            </a:r>
          </a:p>
        </p:txBody>
      </p:sp>
      <p:sp>
        <p:nvSpPr>
          <p:cNvPr id="4" name="Content Placeholder 3">
            <a:extLst>
              <a:ext uri="{FF2B5EF4-FFF2-40B4-BE49-F238E27FC236}">
                <a16:creationId xmlns:a16="http://schemas.microsoft.com/office/drawing/2014/main" id="{AD4618C1-0CC4-A54B-DA5C-D6A28C1A961A}"/>
              </a:ext>
            </a:extLst>
          </p:cNvPr>
          <p:cNvSpPr>
            <a:spLocks noGrp="1"/>
          </p:cNvSpPr>
          <p:nvPr>
            <p:ph sz="quarter" idx="11"/>
          </p:nvPr>
        </p:nvSpPr>
        <p:spPr/>
        <p:txBody>
          <a:bodyPr>
            <a:normAutofit/>
          </a:bodyPr>
          <a:lstStyle/>
          <a:p>
            <a:r>
              <a:rPr lang="en-US" dirty="0"/>
              <a:t>Maintenance:</a:t>
            </a:r>
          </a:p>
          <a:p>
            <a:pPr lvl="1"/>
            <a:r>
              <a:rPr lang="en-US" dirty="0"/>
              <a:t>Let us examine the </a:t>
            </a:r>
            <a:r>
              <a:rPr lang="en-US" dirty="0" err="1"/>
              <a:t>ith</a:t>
            </a:r>
            <a:r>
              <a:rPr lang="en-US" dirty="0"/>
              <a:t> iteration. Consider a particular </a:t>
            </a:r>
            <a:r>
              <a:rPr lang="en-US" dirty="0" err="1"/>
              <a:t>i</a:t>
            </a:r>
            <a:r>
              <a:rPr lang="en-US" dirty="0"/>
              <a:t>-permutation, and denote the elements in it by &lt; x1, x2, . . . , xi &gt;. This permutation consists of an (</a:t>
            </a:r>
            <a:r>
              <a:rPr lang="en-US" dirty="0" err="1"/>
              <a:t>i</a:t>
            </a:r>
            <a:r>
              <a:rPr lang="en-US" dirty="0"/>
              <a:t> − 1)-permutation &lt; x1, . . . , xi−1 &gt; followed by the value xi that the algorithm places in A[</a:t>
            </a:r>
            <a:r>
              <a:rPr lang="en-US" dirty="0" err="1"/>
              <a:t>i</a:t>
            </a:r>
            <a:r>
              <a:rPr lang="en-US" dirty="0"/>
              <a:t>]. Let E1 denote the event in which the first </a:t>
            </a:r>
            <a:r>
              <a:rPr lang="en-US" dirty="0" err="1"/>
              <a:t>i</a:t>
            </a:r>
            <a:r>
              <a:rPr lang="en-US" dirty="0"/>
              <a:t> − 1 iterations have created the particular (</a:t>
            </a:r>
            <a:r>
              <a:rPr lang="en-US" dirty="0" err="1"/>
              <a:t>i</a:t>
            </a:r>
            <a:r>
              <a:rPr lang="en-US" dirty="0"/>
              <a:t> − 1)-permutation &lt; x1, . . . , xi−1 &gt; in A[1..i−1]. By the loop invariant, </a:t>
            </a:r>
            <a:r>
              <a:rPr lang="en-US" dirty="0" err="1"/>
              <a:t>Pr</a:t>
            </a:r>
            <a:r>
              <a:rPr lang="en-US" dirty="0"/>
              <a:t>(E1) = (n−i+1)!/n!. Let E2 be the event that </a:t>
            </a:r>
            <a:r>
              <a:rPr lang="en-US" dirty="0" err="1"/>
              <a:t>ith</a:t>
            </a:r>
            <a:r>
              <a:rPr lang="en-US" dirty="0"/>
              <a:t> iteration puts xi in position A[</a:t>
            </a:r>
            <a:r>
              <a:rPr lang="en-US" dirty="0" err="1"/>
              <a:t>i</a:t>
            </a:r>
            <a:r>
              <a:rPr lang="en-US" dirty="0"/>
              <a:t>]. The </a:t>
            </a:r>
            <a:r>
              <a:rPr lang="en-US" dirty="0" err="1"/>
              <a:t>i</a:t>
            </a:r>
            <a:r>
              <a:rPr lang="en-US" dirty="0"/>
              <a:t>-permutation &lt; x1, . . . , xi &gt; is formed in A[1..i] precisely when both E1 and E2 occur, and so we wish to compute </a:t>
            </a:r>
            <a:r>
              <a:rPr lang="en-US" dirty="0" err="1"/>
              <a:t>Pr</a:t>
            </a:r>
            <a:r>
              <a:rPr lang="en-US" dirty="0"/>
              <a:t>(E2 ∩ E1). </a:t>
            </a:r>
          </a:p>
          <a:p>
            <a:endParaRPr lang="en-US" dirty="0"/>
          </a:p>
          <a:p>
            <a:endParaRPr lang="en-US" dirty="0"/>
          </a:p>
          <a:p>
            <a:endParaRPr lang="en-US" dirty="0"/>
          </a:p>
          <a:p>
            <a:endParaRPr lang="en-US" dirty="0"/>
          </a:p>
          <a:p>
            <a:endParaRPr lang="en-US" dirty="0"/>
          </a:p>
          <a:p>
            <a:pPr marL="0" indent="0">
              <a:buNone/>
            </a:pPr>
            <a:endParaRPr lang="en-US" dirty="0"/>
          </a:p>
          <a:p>
            <a:endParaRPr lang="en-US" dirty="0"/>
          </a:p>
          <a:p>
            <a:endParaRPr lang="en-US" dirty="0"/>
          </a:p>
          <a:p>
            <a:endParaRPr lang="en-US" dirty="0"/>
          </a:p>
          <a:p>
            <a:endParaRPr lang="en-US" dirty="0"/>
          </a:p>
          <a:p>
            <a:endParaRPr lang="en-US" dirty="0"/>
          </a:p>
        </p:txBody>
      </p:sp>
      <p:pic>
        <p:nvPicPr>
          <p:cNvPr id="6" name="Picture 5" descr="A black text on a white background&#10;&#10;Description automatically generated with medium confidence">
            <a:extLst>
              <a:ext uri="{FF2B5EF4-FFF2-40B4-BE49-F238E27FC236}">
                <a16:creationId xmlns:a16="http://schemas.microsoft.com/office/drawing/2014/main" id="{1462A781-7AAD-7A33-7D1D-41F5FD538A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1780" y="10238774"/>
            <a:ext cx="12480440" cy="1606062"/>
          </a:xfrm>
          <a:prstGeom prst="rect">
            <a:avLst/>
          </a:prstGeom>
        </p:spPr>
      </p:pic>
    </p:spTree>
    <p:extLst>
      <p:ext uri="{BB962C8B-B14F-4D97-AF65-F5344CB8AC3E}">
        <p14:creationId xmlns:p14="http://schemas.microsoft.com/office/powerpoint/2010/main" val="264148233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27C53-0206-7EE7-2070-13A8D3DD0D2F}"/>
              </a:ext>
            </a:extLst>
          </p:cNvPr>
          <p:cNvSpPr>
            <a:spLocks noGrp="1"/>
          </p:cNvSpPr>
          <p:nvPr>
            <p:ph type="title"/>
          </p:nvPr>
        </p:nvSpPr>
        <p:spPr/>
        <p:txBody>
          <a:bodyPr>
            <a:normAutofit fontScale="90000"/>
          </a:bodyPr>
          <a:lstStyle/>
          <a:p>
            <a:r>
              <a:rPr lang="en-US" dirty="0"/>
              <a:t>Randomized algorithms</a:t>
            </a:r>
          </a:p>
        </p:txBody>
      </p:sp>
      <p:sp>
        <p:nvSpPr>
          <p:cNvPr id="3" name="Text Placeholder 2">
            <a:extLst>
              <a:ext uri="{FF2B5EF4-FFF2-40B4-BE49-F238E27FC236}">
                <a16:creationId xmlns:a16="http://schemas.microsoft.com/office/drawing/2014/main" id="{5A30100B-FE79-AB17-100F-95BB0FFF4405}"/>
              </a:ext>
            </a:extLst>
          </p:cNvPr>
          <p:cNvSpPr>
            <a:spLocks noGrp="1"/>
          </p:cNvSpPr>
          <p:nvPr>
            <p:ph type="body" sz="quarter" idx="10"/>
          </p:nvPr>
        </p:nvSpPr>
        <p:spPr>
          <a:xfrm>
            <a:off x="2167377" y="2419728"/>
            <a:ext cx="14715569" cy="803546"/>
          </a:xfrm>
        </p:spPr>
        <p:txBody>
          <a:bodyPr>
            <a:normAutofit/>
          </a:bodyPr>
          <a:lstStyle/>
          <a:p>
            <a:r>
              <a:rPr lang="en-US" dirty="0"/>
              <a:t>Randomly permuting arrays: Loop invariant</a:t>
            </a:r>
          </a:p>
        </p:txBody>
      </p:sp>
      <p:sp>
        <p:nvSpPr>
          <p:cNvPr id="4" name="Content Placeholder 3">
            <a:extLst>
              <a:ext uri="{FF2B5EF4-FFF2-40B4-BE49-F238E27FC236}">
                <a16:creationId xmlns:a16="http://schemas.microsoft.com/office/drawing/2014/main" id="{AD4618C1-0CC4-A54B-DA5C-D6A28C1A961A}"/>
              </a:ext>
            </a:extLst>
          </p:cNvPr>
          <p:cNvSpPr>
            <a:spLocks noGrp="1"/>
          </p:cNvSpPr>
          <p:nvPr>
            <p:ph sz="quarter" idx="11"/>
          </p:nvPr>
        </p:nvSpPr>
        <p:spPr/>
        <p:txBody>
          <a:bodyPr>
            <a:normAutofit/>
          </a:bodyPr>
          <a:lstStyle/>
          <a:p>
            <a:r>
              <a:rPr lang="en-US" sz="4400" dirty="0"/>
              <a:t>Maintenance:</a:t>
            </a:r>
          </a:p>
          <a:p>
            <a:pPr lvl="1"/>
            <a:r>
              <a:rPr lang="en-US" sz="4400" dirty="0"/>
              <a:t>The probability </a:t>
            </a:r>
            <a:r>
              <a:rPr lang="en-US" sz="4400" dirty="0" err="1"/>
              <a:t>Pr</a:t>
            </a:r>
            <a:r>
              <a:rPr lang="en-US" sz="4400" dirty="0"/>
              <a:t>(E2 | E1) equals 1/(n−i+1) because in line 2 the algorithm chooses xi randomly from the n − </a:t>
            </a:r>
            <a:r>
              <a:rPr lang="en-US" sz="4400" dirty="0" err="1"/>
              <a:t>i</a:t>
            </a:r>
            <a:r>
              <a:rPr lang="en-US" sz="4400" dirty="0"/>
              <a:t> + 1 values in positions A[</a:t>
            </a:r>
            <a:r>
              <a:rPr lang="en-US" sz="4400" dirty="0" err="1"/>
              <a:t>i</a:t>
            </a:r>
            <a:r>
              <a:rPr lang="en-US" sz="4400" dirty="0"/>
              <a:t> . . n]. Thus, we have </a:t>
            </a:r>
          </a:p>
          <a:p>
            <a:pPr lvl="1"/>
            <a:endParaRPr lang="en-US" sz="4400" dirty="0"/>
          </a:p>
          <a:p>
            <a:endParaRPr lang="en-US" sz="4400" dirty="0"/>
          </a:p>
          <a:p>
            <a:endParaRPr lang="en-US" sz="4400" dirty="0"/>
          </a:p>
          <a:p>
            <a:endParaRPr lang="en-US" sz="4400" dirty="0"/>
          </a:p>
          <a:p>
            <a:endParaRPr lang="en-US" sz="4400" dirty="0"/>
          </a:p>
          <a:p>
            <a:endParaRPr lang="en-US" sz="4400" dirty="0"/>
          </a:p>
          <a:p>
            <a:pPr marL="0" indent="0">
              <a:buNone/>
            </a:pPr>
            <a:endParaRPr lang="en-US" sz="4400" dirty="0"/>
          </a:p>
          <a:p>
            <a:endParaRPr lang="en-US" sz="4400" dirty="0"/>
          </a:p>
          <a:p>
            <a:endParaRPr lang="en-US" sz="4400" dirty="0"/>
          </a:p>
          <a:p>
            <a:endParaRPr lang="en-US" sz="4400" dirty="0"/>
          </a:p>
          <a:p>
            <a:endParaRPr lang="en-US" sz="4400" dirty="0"/>
          </a:p>
          <a:p>
            <a:endParaRPr lang="en-US" sz="4400" dirty="0"/>
          </a:p>
        </p:txBody>
      </p:sp>
      <p:pic>
        <p:nvPicPr>
          <p:cNvPr id="6" name="Picture 5" descr="A picture containing text, font, receipt, screenshot&#10;&#10;Description automatically generated">
            <a:extLst>
              <a:ext uri="{FF2B5EF4-FFF2-40B4-BE49-F238E27FC236}">
                <a16:creationId xmlns:a16="http://schemas.microsoft.com/office/drawing/2014/main" id="{7D32CD0B-DA12-10C4-5A4C-3C5DA4CB50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4458" y="7286491"/>
            <a:ext cx="15375084" cy="4009781"/>
          </a:xfrm>
          <a:prstGeom prst="rect">
            <a:avLst/>
          </a:prstGeom>
        </p:spPr>
      </p:pic>
    </p:spTree>
    <p:extLst>
      <p:ext uri="{BB962C8B-B14F-4D97-AF65-F5344CB8AC3E}">
        <p14:creationId xmlns:p14="http://schemas.microsoft.com/office/powerpoint/2010/main" val="142407683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27C53-0206-7EE7-2070-13A8D3DD0D2F}"/>
              </a:ext>
            </a:extLst>
          </p:cNvPr>
          <p:cNvSpPr>
            <a:spLocks noGrp="1"/>
          </p:cNvSpPr>
          <p:nvPr>
            <p:ph type="title"/>
          </p:nvPr>
        </p:nvSpPr>
        <p:spPr/>
        <p:txBody>
          <a:bodyPr>
            <a:normAutofit fontScale="90000"/>
          </a:bodyPr>
          <a:lstStyle/>
          <a:p>
            <a:r>
              <a:rPr lang="en-US" dirty="0"/>
              <a:t>Randomized algorithms</a:t>
            </a:r>
          </a:p>
        </p:txBody>
      </p:sp>
      <p:sp>
        <p:nvSpPr>
          <p:cNvPr id="3" name="Text Placeholder 2">
            <a:extLst>
              <a:ext uri="{FF2B5EF4-FFF2-40B4-BE49-F238E27FC236}">
                <a16:creationId xmlns:a16="http://schemas.microsoft.com/office/drawing/2014/main" id="{5A30100B-FE79-AB17-100F-95BB0FFF4405}"/>
              </a:ext>
            </a:extLst>
          </p:cNvPr>
          <p:cNvSpPr>
            <a:spLocks noGrp="1"/>
          </p:cNvSpPr>
          <p:nvPr>
            <p:ph type="body" sz="quarter" idx="10"/>
          </p:nvPr>
        </p:nvSpPr>
        <p:spPr>
          <a:xfrm>
            <a:off x="2167377" y="2419728"/>
            <a:ext cx="14715569" cy="803546"/>
          </a:xfrm>
        </p:spPr>
        <p:txBody>
          <a:bodyPr>
            <a:normAutofit/>
          </a:bodyPr>
          <a:lstStyle/>
          <a:p>
            <a:r>
              <a:rPr lang="en-US" dirty="0"/>
              <a:t>Randomly permuting arrays: Loop invariant</a:t>
            </a:r>
          </a:p>
        </p:txBody>
      </p:sp>
      <p:sp>
        <p:nvSpPr>
          <p:cNvPr id="4" name="Content Placeholder 3">
            <a:extLst>
              <a:ext uri="{FF2B5EF4-FFF2-40B4-BE49-F238E27FC236}">
                <a16:creationId xmlns:a16="http://schemas.microsoft.com/office/drawing/2014/main" id="{AD4618C1-0CC4-A54B-DA5C-D6A28C1A961A}"/>
              </a:ext>
            </a:extLst>
          </p:cNvPr>
          <p:cNvSpPr>
            <a:spLocks noGrp="1"/>
          </p:cNvSpPr>
          <p:nvPr>
            <p:ph sz="quarter" idx="11"/>
          </p:nvPr>
        </p:nvSpPr>
        <p:spPr/>
        <p:txBody>
          <a:bodyPr>
            <a:normAutofit/>
          </a:bodyPr>
          <a:lstStyle/>
          <a:p>
            <a:r>
              <a:rPr lang="en-US" sz="4800" dirty="0"/>
              <a:t>Termination:</a:t>
            </a:r>
          </a:p>
          <a:p>
            <a:pPr lvl="1"/>
            <a:r>
              <a:rPr lang="en-US" sz="4800" dirty="0"/>
              <a:t>At termination, </a:t>
            </a:r>
            <a:r>
              <a:rPr lang="en-US" sz="4800" dirty="0" err="1"/>
              <a:t>i</a:t>
            </a:r>
            <a:r>
              <a:rPr lang="en-US" sz="4800" dirty="0"/>
              <a:t> = n + 1, and we have that the subarray A[1 . . n] is a given n-permutation with probability (n − (n + 1) + 1)!/n! = (n − n)!/n! = 1/n!</a:t>
            </a:r>
          </a:p>
          <a:p>
            <a:pPr lvl="1"/>
            <a:endParaRPr lang="en-US" sz="4800" dirty="0"/>
          </a:p>
          <a:p>
            <a:r>
              <a:rPr lang="en-US" sz="4800" dirty="0"/>
              <a:t>Thus, RANDOMLY-PERMUTE produces a uniform random permutation. </a:t>
            </a:r>
          </a:p>
          <a:p>
            <a:r>
              <a:rPr lang="en-US" sz="4800" dirty="0"/>
              <a:t>A randomized algorithm is often the simplest and most </a:t>
            </a:r>
            <a:r>
              <a:rPr lang="en-US" sz="4800" dirty="0" err="1"/>
              <a:t>efûcient</a:t>
            </a:r>
            <a:r>
              <a:rPr lang="en-US" sz="4800" dirty="0"/>
              <a:t> way to solve a problem. </a:t>
            </a:r>
          </a:p>
          <a:p>
            <a:pPr lvl="1"/>
            <a:endParaRPr lang="en-US" sz="4800" dirty="0"/>
          </a:p>
          <a:p>
            <a:endParaRPr lang="en-US" sz="4800" dirty="0"/>
          </a:p>
          <a:p>
            <a:endParaRPr lang="en-US" sz="4800" dirty="0"/>
          </a:p>
          <a:p>
            <a:endParaRPr lang="en-US" sz="4800" dirty="0"/>
          </a:p>
          <a:p>
            <a:endParaRPr lang="en-US" sz="4800" dirty="0"/>
          </a:p>
          <a:p>
            <a:endParaRPr lang="en-US" sz="4800" dirty="0"/>
          </a:p>
          <a:p>
            <a:pPr marL="0" indent="0">
              <a:buNone/>
            </a:pPr>
            <a:endParaRPr lang="en-US" sz="4800" dirty="0"/>
          </a:p>
          <a:p>
            <a:endParaRPr lang="en-US" sz="4800" dirty="0"/>
          </a:p>
          <a:p>
            <a:endParaRPr lang="en-US" sz="4800" dirty="0"/>
          </a:p>
          <a:p>
            <a:endParaRPr lang="en-US" sz="4800" dirty="0"/>
          </a:p>
          <a:p>
            <a:endParaRPr lang="en-US" sz="4800" dirty="0"/>
          </a:p>
          <a:p>
            <a:endParaRPr lang="en-US" sz="4800" dirty="0"/>
          </a:p>
        </p:txBody>
      </p:sp>
    </p:spTree>
    <p:extLst>
      <p:ext uri="{BB962C8B-B14F-4D97-AF65-F5344CB8AC3E}">
        <p14:creationId xmlns:p14="http://schemas.microsoft.com/office/powerpoint/2010/main" val="403976694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Exercises</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09</a:t>
            </a:r>
          </a:p>
        </p:txBody>
      </p:sp>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p:txBody>
          <a:bodyPr>
            <a:normAutofit/>
          </a:bodyPr>
          <a:lstStyle/>
          <a:p>
            <a:pPr eaLnBrk="1" hangingPunct="1"/>
            <a:r>
              <a:rPr lang="en-US" dirty="0"/>
              <a:t>In HIRE-ASSISTANT, assuming that the candidates are presented in a random or- der, what is the probability that you hire exactly one time? What is the probability that you hire exactly times? </a:t>
            </a:r>
          </a:p>
          <a:p>
            <a:pPr marL="0" indent="0" eaLnBrk="1" hangingPunct="1">
              <a:buNone/>
            </a:pPr>
            <a:endParaRPr lang="en-US" dirty="0"/>
          </a:p>
          <a:p>
            <a:r>
              <a:rPr lang="en-ID" dirty="0"/>
              <a:t>Use indicator random variables to solve the following problem, which is known as the </a:t>
            </a:r>
            <a:r>
              <a:rPr lang="en-ID" b="1" i="1" dirty="0"/>
              <a:t>hat-check problem</a:t>
            </a:r>
            <a:r>
              <a:rPr lang="en-ID" dirty="0"/>
              <a:t>. Each of customers gives a hat to a hat-check person at a restaurant. The hat-check person gives the hats back to the customers in a random order. What is the expected number of customers who get back their own hat? </a:t>
            </a:r>
          </a:p>
          <a:p>
            <a:endParaRPr lang="en-US" dirty="0"/>
          </a:p>
          <a:p>
            <a:pPr eaLnBrk="1" hangingPunct="1"/>
            <a:endParaRPr lang="en-US" dirty="0"/>
          </a:p>
        </p:txBody>
      </p:sp>
    </p:spTree>
    <p:extLst>
      <p:ext uri="{BB962C8B-B14F-4D97-AF65-F5344CB8AC3E}">
        <p14:creationId xmlns:p14="http://schemas.microsoft.com/office/powerpoint/2010/main" val="1994584961"/>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Exercises</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09</a:t>
            </a:r>
          </a:p>
        </p:txBody>
      </p:sp>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p:txBody>
          <a:bodyPr>
            <a:normAutofit/>
          </a:bodyPr>
          <a:lstStyle/>
          <a:p>
            <a:pPr eaLnBrk="1" hangingPunct="1"/>
            <a:r>
              <a:rPr lang="en-US" dirty="0"/>
              <a:t>Consider the PERMUTE-WITH-ALL procedure on the facing page, which instead of swapping element A[</a:t>
            </a:r>
            <a:r>
              <a:rPr lang="en-US" dirty="0" err="1"/>
              <a:t>i</a:t>
            </a:r>
            <a:r>
              <a:rPr lang="en-US" dirty="0"/>
              <a:t>] with a random element from the subarray A[</a:t>
            </a:r>
            <a:r>
              <a:rPr lang="en-US" dirty="0" err="1"/>
              <a:t>i:n</a:t>
            </a:r>
            <a:r>
              <a:rPr lang="en-US" dirty="0"/>
              <a:t>], swaps it with a random element from anywhere in the array. Does PERMUTE-WITH-ALL produce a uniform random permutation? Why or why not? </a:t>
            </a:r>
          </a:p>
          <a:p>
            <a:pPr marL="0" indent="0" eaLnBrk="1" hangingPunct="1">
              <a:buNone/>
            </a:pPr>
            <a:endParaRPr lang="en-US" dirty="0"/>
          </a:p>
          <a:p>
            <a:endParaRPr lang="en-US" dirty="0"/>
          </a:p>
          <a:p>
            <a:pPr eaLnBrk="1" hangingPunct="1"/>
            <a:endParaRPr lang="en-US" dirty="0"/>
          </a:p>
        </p:txBody>
      </p:sp>
      <p:pic>
        <p:nvPicPr>
          <p:cNvPr id="6" name="Picture 5" descr="A white background with black text&#10;&#10;Description automatically generated">
            <a:extLst>
              <a:ext uri="{FF2B5EF4-FFF2-40B4-BE49-F238E27FC236}">
                <a16:creationId xmlns:a16="http://schemas.microsoft.com/office/drawing/2014/main" id="{1D1077DF-77C4-4472-E000-17FF75D763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5194" y="7374216"/>
            <a:ext cx="19193611" cy="2899337"/>
          </a:xfrm>
          <a:prstGeom prst="rect">
            <a:avLst/>
          </a:prstGeom>
        </p:spPr>
      </p:pic>
    </p:spTree>
    <p:extLst>
      <p:ext uri="{BB962C8B-B14F-4D97-AF65-F5344CB8AC3E}">
        <p14:creationId xmlns:p14="http://schemas.microsoft.com/office/powerpoint/2010/main" val="118707902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10206-6767-242C-481B-C58FF282BF02}"/>
              </a:ext>
            </a:extLst>
          </p:cNvPr>
          <p:cNvSpPr>
            <a:spLocks noGrp="1"/>
          </p:cNvSpPr>
          <p:nvPr>
            <p:ph type="title"/>
          </p:nvPr>
        </p:nvSpPr>
        <p:spPr/>
        <p:txBody>
          <a:bodyPr>
            <a:normAutofit fontScale="90000"/>
          </a:bodyPr>
          <a:lstStyle/>
          <a:p>
            <a:r>
              <a:rPr lang="en-US" dirty="0"/>
              <a:t>References</a:t>
            </a:r>
          </a:p>
        </p:txBody>
      </p:sp>
      <p:sp>
        <p:nvSpPr>
          <p:cNvPr id="3" name="Text Placeholder 2">
            <a:extLst>
              <a:ext uri="{FF2B5EF4-FFF2-40B4-BE49-F238E27FC236}">
                <a16:creationId xmlns:a16="http://schemas.microsoft.com/office/drawing/2014/main" id="{776393A9-E124-F6F9-B19C-8C1C1A536EF2}"/>
              </a:ext>
            </a:extLst>
          </p:cNvPr>
          <p:cNvSpPr>
            <a:spLocks noGrp="1"/>
          </p:cNvSpPr>
          <p:nvPr>
            <p:ph type="body" sz="quarter" idx="10"/>
          </p:nvPr>
        </p:nvSpPr>
        <p:spPr/>
        <p:txBody>
          <a:bodyPr/>
          <a:lstStyle/>
          <a:p>
            <a:endParaRPr lang="en-US" dirty="0"/>
          </a:p>
        </p:txBody>
      </p:sp>
      <p:sp>
        <p:nvSpPr>
          <p:cNvPr id="4" name="Content Placeholder 3">
            <a:extLst>
              <a:ext uri="{FF2B5EF4-FFF2-40B4-BE49-F238E27FC236}">
                <a16:creationId xmlns:a16="http://schemas.microsoft.com/office/drawing/2014/main" id="{1A4F54C3-2409-4611-087C-4EECFA77448D}"/>
              </a:ext>
            </a:extLst>
          </p:cNvPr>
          <p:cNvSpPr>
            <a:spLocks noGrp="1"/>
          </p:cNvSpPr>
          <p:nvPr>
            <p:ph sz="quarter" idx="11"/>
          </p:nvPr>
        </p:nvSpPr>
        <p:spPr/>
        <p:txBody>
          <a:bodyPr/>
          <a:lstStyle/>
          <a:p>
            <a:r>
              <a:rPr lang="en-US" dirty="0"/>
              <a:t>Thomas H. </a:t>
            </a:r>
            <a:r>
              <a:rPr lang="en-US" dirty="0" err="1"/>
              <a:t>Cormen</a:t>
            </a:r>
            <a:r>
              <a:rPr lang="en-US" dirty="0"/>
              <a:t>. (2022). Introduction to algorithms: Fourth edition. The MIT Press. Chapter 5.</a:t>
            </a:r>
          </a:p>
        </p:txBody>
      </p:sp>
    </p:spTree>
    <p:extLst>
      <p:ext uri="{BB962C8B-B14F-4D97-AF65-F5344CB8AC3E}">
        <p14:creationId xmlns:p14="http://schemas.microsoft.com/office/powerpoint/2010/main" val="270452774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19A05A5-95E8-3650-1A08-2BEC267CC6F6}"/>
              </a:ext>
            </a:extLst>
          </p:cNvPr>
          <p:cNvSpPr>
            <a:spLocks noGrp="1"/>
          </p:cNvSpPr>
          <p:nvPr>
            <p:ph type="body" sz="quarter" idx="1"/>
          </p:nvPr>
        </p:nvSpPr>
        <p:spPr/>
        <p:txBody>
          <a:bodyPr/>
          <a:lstStyle/>
          <a:p>
            <a:r>
              <a:rPr lang="en-US" cap="none" dirty="0"/>
              <a:t>Randomized Algorithm: Hiring Problem</a:t>
            </a:r>
            <a:endParaRPr lang="en-US" dirty="0"/>
          </a:p>
        </p:txBody>
      </p:sp>
      <p:sp>
        <p:nvSpPr>
          <p:cNvPr id="5" name="Title 4">
            <a:extLst>
              <a:ext uri="{FF2B5EF4-FFF2-40B4-BE49-F238E27FC236}">
                <a16:creationId xmlns:a16="http://schemas.microsoft.com/office/drawing/2014/main" id="{01DB4F1F-BBE4-D8DD-07CE-323E6B80B095}"/>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F729075E-F5CE-8173-6979-ECEF28B9D32D}"/>
              </a:ext>
            </a:extLst>
          </p:cNvPr>
          <p:cNvSpPr>
            <a:spLocks noGrp="1"/>
          </p:cNvSpPr>
          <p:nvPr>
            <p:ph type="body" sz="quarter" idx="10"/>
          </p:nvPr>
        </p:nvSpPr>
        <p:spPr/>
        <p:txBody>
          <a:bodyPr>
            <a:normAutofit lnSpcReduction="10000"/>
          </a:bodyPr>
          <a:lstStyle/>
          <a:p>
            <a:r>
              <a:rPr lang="en-US" dirty="0"/>
              <a:t>September, 2023</a:t>
            </a:r>
          </a:p>
        </p:txBody>
      </p:sp>
    </p:spTree>
    <p:extLst>
      <p:ext uri="{BB962C8B-B14F-4D97-AF65-F5344CB8AC3E}">
        <p14:creationId xmlns:p14="http://schemas.microsoft.com/office/powerpoint/2010/main" val="35988027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2A099-486C-E577-CF3F-8E71B3FF8423}"/>
              </a:ext>
            </a:extLst>
          </p:cNvPr>
          <p:cNvSpPr>
            <a:spLocks noGrp="1"/>
          </p:cNvSpPr>
          <p:nvPr>
            <p:ph type="title"/>
          </p:nvPr>
        </p:nvSpPr>
        <p:spPr/>
        <p:txBody>
          <a:bodyPr>
            <a:normAutofit fontScale="90000"/>
          </a:bodyPr>
          <a:lstStyle/>
          <a:p>
            <a:r>
              <a:rPr lang="en-US" dirty="0"/>
              <a:t>Learning outcomes</a:t>
            </a:r>
          </a:p>
        </p:txBody>
      </p:sp>
      <p:sp>
        <p:nvSpPr>
          <p:cNvPr id="3" name="Text Placeholder 2">
            <a:extLst>
              <a:ext uri="{FF2B5EF4-FFF2-40B4-BE49-F238E27FC236}">
                <a16:creationId xmlns:a16="http://schemas.microsoft.com/office/drawing/2014/main" id="{BC5EC1B4-0DA6-8E99-E721-1C81D46DB1B8}"/>
              </a:ext>
            </a:extLst>
          </p:cNvPr>
          <p:cNvSpPr>
            <a:spLocks noGrp="1"/>
          </p:cNvSpPr>
          <p:nvPr>
            <p:ph type="body" sz="quarter" idx="10"/>
          </p:nvPr>
        </p:nvSpPr>
        <p:spPr/>
        <p:txBody>
          <a:bodyPr/>
          <a:lstStyle/>
          <a:p>
            <a:r>
              <a:rPr lang="en-US" dirty="0"/>
              <a:t>09</a:t>
            </a:r>
          </a:p>
        </p:txBody>
      </p:sp>
      <p:sp>
        <p:nvSpPr>
          <p:cNvPr id="4" name="Content Placeholder 3">
            <a:extLst>
              <a:ext uri="{FF2B5EF4-FFF2-40B4-BE49-F238E27FC236}">
                <a16:creationId xmlns:a16="http://schemas.microsoft.com/office/drawing/2014/main" id="{E6D0C040-325D-C8B2-5C75-121C0DEB8B4B}"/>
              </a:ext>
            </a:extLst>
          </p:cNvPr>
          <p:cNvSpPr>
            <a:spLocks noGrp="1"/>
          </p:cNvSpPr>
          <p:nvPr>
            <p:ph sz="quarter" idx="11"/>
          </p:nvPr>
        </p:nvSpPr>
        <p:spPr/>
        <p:txBody>
          <a:bodyPr>
            <a:normAutofit/>
          </a:bodyPr>
          <a:lstStyle/>
          <a:p>
            <a:r>
              <a:rPr lang="en-US" sz="4000" b="1" dirty="0"/>
              <a:t>LO 1: Explain fundamental concept of analysis algorithms</a:t>
            </a:r>
          </a:p>
          <a:p>
            <a:r>
              <a:rPr lang="en-US" sz="4000" b="1" dirty="0">
                <a:solidFill>
                  <a:schemeClr val="accent4"/>
                </a:solidFill>
              </a:rPr>
              <a:t>LO 2: Apply algorithm techniques and methods</a:t>
            </a:r>
          </a:p>
          <a:p>
            <a:r>
              <a:rPr lang="en-US" sz="4000" b="1" dirty="0">
                <a:solidFill>
                  <a:schemeClr val="accent4"/>
                </a:solidFill>
              </a:rPr>
              <a:t>LO 3: Solve a problem using specific algorithm. </a:t>
            </a:r>
          </a:p>
          <a:p>
            <a:r>
              <a:rPr lang="en-US" sz="4000" b="1" dirty="0"/>
              <a:t>LO 4: Compare several algorithm design methods</a:t>
            </a:r>
          </a:p>
          <a:p>
            <a:endParaRPr lang="en-US" sz="4000" b="1" dirty="0"/>
          </a:p>
          <a:p>
            <a:endParaRPr lang="en-US" sz="4000" b="1" dirty="0"/>
          </a:p>
        </p:txBody>
      </p:sp>
    </p:spTree>
    <p:extLst>
      <p:ext uri="{BB962C8B-B14F-4D97-AF65-F5344CB8AC3E}">
        <p14:creationId xmlns:p14="http://schemas.microsoft.com/office/powerpoint/2010/main" val="95816415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27C53-0206-7EE7-2070-13A8D3DD0D2F}"/>
              </a:ext>
            </a:extLst>
          </p:cNvPr>
          <p:cNvSpPr>
            <a:spLocks noGrp="1"/>
          </p:cNvSpPr>
          <p:nvPr>
            <p:ph type="title"/>
          </p:nvPr>
        </p:nvSpPr>
        <p:spPr/>
        <p:txBody>
          <a:bodyPr>
            <a:normAutofit fontScale="90000"/>
          </a:bodyPr>
          <a:lstStyle/>
          <a:p>
            <a:r>
              <a:rPr lang="en-US" dirty="0"/>
              <a:t>The hiring problems</a:t>
            </a:r>
          </a:p>
        </p:txBody>
      </p:sp>
      <p:sp>
        <p:nvSpPr>
          <p:cNvPr id="3" name="Text Placeholder 2">
            <a:extLst>
              <a:ext uri="{FF2B5EF4-FFF2-40B4-BE49-F238E27FC236}">
                <a16:creationId xmlns:a16="http://schemas.microsoft.com/office/drawing/2014/main" id="{5A30100B-FE79-AB17-100F-95BB0FFF4405}"/>
              </a:ext>
            </a:extLst>
          </p:cNvPr>
          <p:cNvSpPr>
            <a:spLocks noGrp="1"/>
          </p:cNvSpPr>
          <p:nvPr>
            <p:ph type="body" sz="quarter" idx="10"/>
          </p:nvPr>
        </p:nvSpPr>
        <p:spPr/>
        <p:txBody>
          <a:bodyPr/>
          <a:lstStyle/>
          <a:p>
            <a:r>
              <a:rPr lang="en-US" dirty="0"/>
              <a:t>Problem definition</a:t>
            </a:r>
          </a:p>
        </p:txBody>
      </p:sp>
      <p:sp>
        <p:nvSpPr>
          <p:cNvPr id="4" name="Content Placeholder 3">
            <a:extLst>
              <a:ext uri="{FF2B5EF4-FFF2-40B4-BE49-F238E27FC236}">
                <a16:creationId xmlns:a16="http://schemas.microsoft.com/office/drawing/2014/main" id="{AD4618C1-0CC4-A54B-DA5C-D6A28C1A961A}"/>
              </a:ext>
            </a:extLst>
          </p:cNvPr>
          <p:cNvSpPr>
            <a:spLocks noGrp="1"/>
          </p:cNvSpPr>
          <p:nvPr>
            <p:ph sz="quarter" idx="11"/>
          </p:nvPr>
        </p:nvSpPr>
        <p:spPr/>
        <p:txBody>
          <a:bodyPr>
            <a:normAutofit/>
          </a:bodyPr>
          <a:lstStyle/>
          <a:p>
            <a:r>
              <a:rPr lang="en-US" sz="4800" dirty="0"/>
              <a:t>Suppose that you need to hire a new office assistant. </a:t>
            </a:r>
          </a:p>
          <a:p>
            <a:r>
              <a:rPr lang="en-US" sz="4800" dirty="0"/>
              <a:t>The employment agency sends you one candidate each day. You interview that person and then decide either to hire that person or not. </a:t>
            </a:r>
          </a:p>
          <a:p>
            <a:r>
              <a:rPr lang="en-US" sz="4800" dirty="0"/>
              <a:t>You must pay the employment agency a small fee to interview an applicant. </a:t>
            </a:r>
          </a:p>
          <a:p>
            <a:r>
              <a:rPr lang="en-US" sz="4800" dirty="0"/>
              <a:t>However, to actually hire an applicant is more costly, since you must fire your current office assistant and also pay a substantial hiring fee to the employment agency. You are committed to having, at all times, the best possible person for the job. </a:t>
            </a:r>
          </a:p>
          <a:p>
            <a:r>
              <a:rPr lang="en-US" sz="4800" dirty="0"/>
              <a:t>You are willing to pay the resulting price of this strategy, but you wish to estimate what that price will be. </a:t>
            </a:r>
          </a:p>
          <a:p>
            <a:endParaRPr lang="en-US" sz="4800" dirty="0"/>
          </a:p>
        </p:txBody>
      </p:sp>
    </p:spTree>
    <p:extLst>
      <p:ext uri="{BB962C8B-B14F-4D97-AF65-F5344CB8AC3E}">
        <p14:creationId xmlns:p14="http://schemas.microsoft.com/office/powerpoint/2010/main" val="428324044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27C53-0206-7EE7-2070-13A8D3DD0D2F}"/>
              </a:ext>
            </a:extLst>
          </p:cNvPr>
          <p:cNvSpPr>
            <a:spLocks noGrp="1"/>
          </p:cNvSpPr>
          <p:nvPr>
            <p:ph type="title"/>
          </p:nvPr>
        </p:nvSpPr>
        <p:spPr/>
        <p:txBody>
          <a:bodyPr>
            <a:normAutofit fontScale="90000"/>
          </a:bodyPr>
          <a:lstStyle/>
          <a:p>
            <a:r>
              <a:rPr lang="en-US" dirty="0"/>
              <a:t>The hiring problems</a:t>
            </a:r>
          </a:p>
        </p:txBody>
      </p:sp>
      <p:sp>
        <p:nvSpPr>
          <p:cNvPr id="3" name="Text Placeholder 2">
            <a:extLst>
              <a:ext uri="{FF2B5EF4-FFF2-40B4-BE49-F238E27FC236}">
                <a16:creationId xmlns:a16="http://schemas.microsoft.com/office/drawing/2014/main" id="{5A30100B-FE79-AB17-100F-95BB0FFF4405}"/>
              </a:ext>
            </a:extLst>
          </p:cNvPr>
          <p:cNvSpPr>
            <a:spLocks noGrp="1"/>
          </p:cNvSpPr>
          <p:nvPr>
            <p:ph type="body" sz="quarter" idx="10"/>
          </p:nvPr>
        </p:nvSpPr>
        <p:spPr/>
        <p:txBody>
          <a:bodyPr/>
          <a:lstStyle/>
          <a:p>
            <a:r>
              <a:rPr lang="en-US" dirty="0"/>
              <a:t>Problem definition</a:t>
            </a:r>
          </a:p>
        </p:txBody>
      </p:sp>
      <p:sp>
        <p:nvSpPr>
          <p:cNvPr id="4" name="Content Placeholder 3">
            <a:extLst>
              <a:ext uri="{FF2B5EF4-FFF2-40B4-BE49-F238E27FC236}">
                <a16:creationId xmlns:a16="http://schemas.microsoft.com/office/drawing/2014/main" id="{AD4618C1-0CC4-A54B-DA5C-D6A28C1A961A}"/>
              </a:ext>
            </a:extLst>
          </p:cNvPr>
          <p:cNvSpPr>
            <a:spLocks noGrp="1"/>
          </p:cNvSpPr>
          <p:nvPr>
            <p:ph sz="quarter" idx="11"/>
          </p:nvPr>
        </p:nvSpPr>
        <p:spPr/>
        <p:txBody>
          <a:bodyPr>
            <a:normAutofit lnSpcReduction="10000"/>
          </a:bodyPr>
          <a:lstStyle/>
          <a:p>
            <a:endParaRPr lang="en-US" sz="4400" dirty="0"/>
          </a:p>
          <a:p>
            <a:endParaRPr lang="en-US" sz="4400" dirty="0"/>
          </a:p>
          <a:p>
            <a:endParaRPr lang="en-US" sz="4400" dirty="0"/>
          </a:p>
          <a:p>
            <a:endParaRPr lang="en-US" sz="4400" dirty="0"/>
          </a:p>
          <a:p>
            <a:endParaRPr lang="en-US" sz="4400" dirty="0"/>
          </a:p>
          <a:p>
            <a:pPr marL="0" indent="0">
              <a:buNone/>
            </a:pPr>
            <a:endParaRPr lang="en-US" sz="4400" dirty="0"/>
          </a:p>
          <a:p>
            <a:r>
              <a:rPr lang="en-US" sz="4400" dirty="0"/>
              <a:t>The candidates for the office assistant job are numbered 1 through n and interviewed in that order. </a:t>
            </a:r>
          </a:p>
          <a:p>
            <a:r>
              <a:rPr lang="en-US" sz="4400" dirty="0"/>
              <a:t>The procedure assumes that after interviewing candidate </a:t>
            </a:r>
            <a:r>
              <a:rPr lang="en-US" sz="4400" dirty="0" err="1"/>
              <a:t>i</a:t>
            </a:r>
            <a:r>
              <a:rPr lang="en-US" sz="4400" dirty="0"/>
              <a:t>, you can determine whether candidate is the best candidate you have seen so far. </a:t>
            </a:r>
          </a:p>
          <a:p>
            <a:r>
              <a:rPr lang="en-US" sz="4400" dirty="0"/>
              <a:t>It starts by creating a dummy candidate, numbered 0, who is less qualified than each of the other candidates. </a:t>
            </a:r>
          </a:p>
          <a:p>
            <a:endParaRPr lang="en-US" sz="4400" dirty="0"/>
          </a:p>
        </p:txBody>
      </p:sp>
      <p:pic>
        <p:nvPicPr>
          <p:cNvPr id="6" name="Picture 5">
            <a:extLst>
              <a:ext uri="{FF2B5EF4-FFF2-40B4-BE49-F238E27FC236}">
                <a16:creationId xmlns:a16="http://schemas.microsoft.com/office/drawing/2014/main" id="{4FC12BA1-0014-8097-450F-C73C91D71A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4369" y="3699993"/>
            <a:ext cx="14255262" cy="4216923"/>
          </a:xfrm>
          <a:prstGeom prst="rect">
            <a:avLst/>
          </a:prstGeom>
        </p:spPr>
      </p:pic>
    </p:spTree>
    <p:extLst>
      <p:ext uri="{BB962C8B-B14F-4D97-AF65-F5344CB8AC3E}">
        <p14:creationId xmlns:p14="http://schemas.microsoft.com/office/powerpoint/2010/main" val="263181974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27C53-0206-7EE7-2070-13A8D3DD0D2F}"/>
              </a:ext>
            </a:extLst>
          </p:cNvPr>
          <p:cNvSpPr>
            <a:spLocks noGrp="1"/>
          </p:cNvSpPr>
          <p:nvPr>
            <p:ph type="title"/>
          </p:nvPr>
        </p:nvSpPr>
        <p:spPr/>
        <p:txBody>
          <a:bodyPr>
            <a:normAutofit fontScale="90000"/>
          </a:bodyPr>
          <a:lstStyle/>
          <a:p>
            <a:r>
              <a:rPr lang="en-US" dirty="0"/>
              <a:t>The hiring problems</a:t>
            </a:r>
          </a:p>
        </p:txBody>
      </p:sp>
      <p:sp>
        <p:nvSpPr>
          <p:cNvPr id="3" name="Text Placeholder 2">
            <a:extLst>
              <a:ext uri="{FF2B5EF4-FFF2-40B4-BE49-F238E27FC236}">
                <a16:creationId xmlns:a16="http://schemas.microsoft.com/office/drawing/2014/main" id="{5A30100B-FE79-AB17-100F-95BB0FFF4405}"/>
              </a:ext>
            </a:extLst>
          </p:cNvPr>
          <p:cNvSpPr>
            <a:spLocks noGrp="1"/>
          </p:cNvSpPr>
          <p:nvPr>
            <p:ph type="body" sz="quarter" idx="10"/>
          </p:nvPr>
        </p:nvSpPr>
        <p:spPr/>
        <p:txBody>
          <a:bodyPr/>
          <a:lstStyle/>
          <a:p>
            <a:r>
              <a:rPr lang="en-US" dirty="0"/>
              <a:t>Problem definition</a:t>
            </a:r>
          </a:p>
        </p:txBody>
      </p:sp>
      <p:sp>
        <p:nvSpPr>
          <p:cNvPr id="4" name="Content Placeholder 3">
            <a:extLst>
              <a:ext uri="{FF2B5EF4-FFF2-40B4-BE49-F238E27FC236}">
                <a16:creationId xmlns:a16="http://schemas.microsoft.com/office/drawing/2014/main" id="{AD4618C1-0CC4-A54B-DA5C-D6A28C1A961A}"/>
              </a:ext>
            </a:extLst>
          </p:cNvPr>
          <p:cNvSpPr>
            <a:spLocks noGrp="1"/>
          </p:cNvSpPr>
          <p:nvPr>
            <p:ph sz="quarter" idx="11"/>
          </p:nvPr>
        </p:nvSpPr>
        <p:spPr/>
        <p:txBody>
          <a:bodyPr>
            <a:normAutofit/>
          </a:bodyPr>
          <a:lstStyle/>
          <a:p>
            <a:r>
              <a:rPr lang="en-US" sz="4800" dirty="0"/>
              <a:t>The cost model for this problem differs from the model described in previous sessions. </a:t>
            </a:r>
          </a:p>
          <a:p>
            <a:r>
              <a:rPr lang="en-US" sz="4800" dirty="0"/>
              <a:t>We focus not on the running time of HIRE-ASSISTANT, but instead on the fees paid for interviewing and hiring. </a:t>
            </a:r>
          </a:p>
          <a:p>
            <a:r>
              <a:rPr lang="en-US" sz="4800" dirty="0"/>
              <a:t>On the surface, analyzing the cost of this algorithm may seem very different from analyzing the running time of, say, merge sort. </a:t>
            </a:r>
          </a:p>
          <a:p>
            <a:r>
              <a:rPr lang="en-US" sz="4800" dirty="0"/>
              <a:t>The analytical techniques used, however, are identical whether we are analyzing cost or running time. </a:t>
            </a:r>
          </a:p>
          <a:p>
            <a:r>
              <a:rPr lang="en-US" sz="4800" dirty="0"/>
              <a:t>In either case, we are counting the number of times certain basic operations are executed. </a:t>
            </a:r>
          </a:p>
          <a:p>
            <a:endParaRPr lang="en-US" sz="4800" dirty="0"/>
          </a:p>
        </p:txBody>
      </p:sp>
    </p:spTree>
    <p:extLst>
      <p:ext uri="{BB962C8B-B14F-4D97-AF65-F5344CB8AC3E}">
        <p14:creationId xmlns:p14="http://schemas.microsoft.com/office/powerpoint/2010/main" val="377971126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27C53-0206-7EE7-2070-13A8D3DD0D2F}"/>
              </a:ext>
            </a:extLst>
          </p:cNvPr>
          <p:cNvSpPr>
            <a:spLocks noGrp="1"/>
          </p:cNvSpPr>
          <p:nvPr>
            <p:ph type="title"/>
          </p:nvPr>
        </p:nvSpPr>
        <p:spPr/>
        <p:txBody>
          <a:bodyPr>
            <a:normAutofit fontScale="90000"/>
          </a:bodyPr>
          <a:lstStyle/>
          <a:p>
            <a:r>
              <a:rPr lang="en-US" dirty="0"/>
              <a:t>The hiring problems</a:t>
            </a:r>
          </a:p>
        </p:txBody>
      </p:sp>
      <p:sp>
        <p:nvSpPr>
          <p:cNvPr id="3" name="Text Placeholder 2">
            <a:extLst>
              <a:ext uri="{FF2B5EF4-FFF2-40B4-BE49-F238E27FC236}">
                <a16:creationId xmlns:a16="http://schemas.microsoft.com/office/drawing/2014/main" id="{5A30100B-FE79-AB17-100F-95BB0FFF4405}"/>
              </a:ext>
            </a:extLst>
          </p:cNvPr>
          <p:cNvSpPr>
            <a:spLocks noGrp="1"/>
          </p:cNvSpPr>
          <p:nvPr>
            <p:ph type="body" sz="quarter" idx="10"/>
          </p:nvPr>
        </p:nvSpPr>
        <p:spPr/>
        <p:txBody>
          <a:bodyPr/>
          <a:lstStyle/>
          <a:p>
            <a:r>
              <a:rPr lang="en-US" dirty="0"/>
              <a:t>Problem definition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D4618C1-0CC4-A54B-DA5C-D6A28C1A961A}"/>
                  </a:ext>
                </a:extLst>
              </p:cNvPr>
              <p:cNvSpPr>
                <a:spLocks noGrp="1"/>
              </p:cNvSpPr>
              <p:nvPr>
                <p:ph sz="quarter" idx="11"/>
              </p:nvPr>
            </p:nvSpPr>
            <p:spPr/>
            <p:txBody>
              <a:bodyPr>
                <a:normAutofit/>
              </a:bodyPr>
              <a:lstStyle/>
              <a:p>
                <a:r>
                  <a:rPr lang="en-ID" sz="4800" dirty="0">
                    <a:effectLst/>
                  </a:rPr>
                  <a:t>Interviewing has a low cost, say </a:t>
                </a:r>
                <a14:m>
                  <m:oMath xmlns:m="http://schemas.openxmlformats.org/officeDocument/2006/math">
                    <m:sSub>
                      <m:sSubPr>
                        <m:ctrlPr>
                          <a:rPr lang="en-ID" sz="4800" i="1" smtClean="0">
                            <a:effectLst/>
                            <a:latin typeface="Cambria Math" panose="02040503050406030204" pitchFamily="18" charset="0"/>
                          </a:rPr>
                        </m:ctrlPr>
                      </m:sSubPr>
                      <m:e>
                        <m:r>
                          <a:rPr lang="en-US" sz="4800" b="0" i="1" smtClean="0">
                            <a:effectLst/>
                            <a:latin typeface="Cambria Math" panose="02040503050406030204" pitchFamily="18" charset="0"/>
                          </a:rPr>
                          <m:t>𝑐</m:t>
                        </m:r>
                      </m:e>
                      <m:sub>
                        <m:r>
                          <a:rPr lang="en-US" sz="4800" b="0" i="1" smtClean="0">
                            <a:effectLst/>
                            <a:latin typeface="Cambria Math" panose="02040503050406030204" pitchFamily="18" charset="0"/>
                          </a:rPr>
                          <m:t>𝑖</m:t>
                        </m:r>
                      </m:sub>
                    </m:sSub>
                  </m:oMath>
                </a14:m>
                <a:r>
                  <a:rPr lang="en-ID" sz="4800" dirty="0">
                    <a:effectLst/>
                  </a:rPr>
                  <a:t>, whereas hiring is expensive, costing </a:t>
                </a:r>
                <a14:m>
                  <m:oMath xmlns:m="http://schemas.openxmlformats.org/officeDocument/2006/math">
                    <m:sSub>
                      <m:sSubPr>
                        <m:ctrlPr>
                          <a:rPr lang="en-ID" sz="4800" i="1">
                            <a:latin typeface="Cambria Math" panose="02040503050406030204" pitchFamily="18" charset="0"/>
                          </a:rPr>
                        </m:ctrlPr>
                      </m:sSubPr>
                      <m:e>
                        <m:r>
                          <a:rPr lang="en-US" sz="4800" i="1">
                            <a:latin typeface="Cambria Math" panose="02040503050406030204" pitchFamily="18" charset="0"/>
                          </a:rPr>
                          <m:t>𝑐</m:t>
                        </m:r>
                      </m:e>
                      <m:sub>
                        <m:r>
                          <a:rPr lang="en-US" sz="4800" b="0" i="1" smtClean="0">
                            <a:latin typeface="Cambria Math" panose="02040503050406030204" pitchFamily="18" charset="0"/>
                          </a:rPr>
                          <m:t>h</m:t>
                        </m:r>
                      </m:sub>
                    </m:sSub>
                  </m:oMath>
                </a14:m>
                <a:r>
                  <a:rPr lang="en-ID" sz="4800" dirty="0">
                    <a:effectLst/>
                  </a:rPr>
                  <a:t>. </a:t>
                </a:r>
              </a:p>
              <a:p>
                <a:r>
                  <a:rPr lang="en-ID" sz="4800" dirty="0">
                    <a:effectLst/>
                  </a:rPr>
                  <a:t>Letting m be the number of people hired, the total cost associated with this algorithm is </a:t>
                </a:r>
                <a14:m>
                  <m:oMath xmlns:m="http://schemas.openxmlformats.org/officeDocument/2006/math">
                    <m:r>
                      <m:rPr>
                        <m:sty m:val="p"/>
                      </m:rPr>
                      <a:rPr lang="en-US" sz="4800" b="0" i="0" smtClean="0">
                        <a:effectLst/>
                        <a:latin typeface="Cambria Math" panose="02040503050406030204" pitchFamily="18" charset="0"/>
                      </a:rPr>
                      <m:t>O</m:t>
                    </m:r>
                    <m:r>
                      <a:rPr lang="en-US" sz="4800" b="0" i="0" smtClean="0">
                        <a:effectLst/>
                        <a:latin typeface="Cambria Math" panose="02040503050406030204" pitchFamily="18" charset="0"/>
                      </a:rPr>
                      <m:t>(</m:t>
                    </m:r>
                    <m:sSub>
                      <m:sSubPr>
                        <m:ctrlPr>
                          <a:rPr lang="en-ID" sz="4800" i="1" smtClean="0">
                            <a:effectLst/>
                            <a:latin typeface="Cambria Math" panose="02040503050406030204" pitchFamily="18" charset="0"/>
                          </a:rPr>
                        </m:ctrlPr>
                      </m:sSubPr>
                      <m:e>
                        <m:r>
                          <a:rPr lang="en-US" sz="4800" b="0" i="1" smtClean="0">
                            <a:effectLst/>
                            <a:latin typeface="Cambria Math" panose="02040503050406030204" pitchFamily="18" charset="0"/>
                          </a:rPr>
                          <m:t>𝑐</m:t>
                        </m:r>
                      </m:e>
                      <m:sub>
                        <m:r>
                          <a:rPr lang="en-US" sz="4800" b="0" i="1" smtClean="0">
                            <a:effectLst/>
                            <a:latin typeface="Cambria Math" panose="02040503050406030204" pitchFamily="18" charset="0"/>
                          </a:rPr>
                          <m:t>𝑖</m:t>
                        </m:r>
                      </m:sub>
                    </m:sSub>
                    <m:r>
                      <a:rPr lang="en-US" sz="4800" b="0" i="1" smtClean="0">
                        <a:effectLst/>
                        <a:latin typeface="Cambria Math" panose="02040503050406030204" pitchFamily="18" charset="0"/>
                      </a:rPr>
                      <m:t>𝑛</m:t>
                    </m:r>
                    <m:r>
                      <a:rPr lang="en-US" sz="4800" b="0" i="1" smtClean="0">
                        <a:effectLst/>
                        <a:latin typeface="Cambria Math" panose="02040503050406030204" pitchFamily="18" charset="0"/>
                      </a:rPr>
                      <m:t>+</m:t>
                    </m:r>
                    <m:sSub>
                      <m:sSubPr>
                        <m:ctrlPr>
                          <a:rPr lang="en-ID" sz="4800" i="1">
                            <a:latin typeface="Cambria Math" panose="02040503050406030204" pitchFamily="18" charset="0"/>
                          </a:rPr>
                        </m:ctrlPr>
                      </m:sSubPr>
                      <m:e>
                        <m:r>
                          <a:rPr lang="en-US" sz="4800" i="1">
                            <a:latin typeface="Cambria Math" panose="02040503050406030204" pitchFamily="18" charset="0"/>
                          </a:rPr>
                          <m:t>𝑐</m:t>
                        </m:r>
                      </m:e>
                      <m:sub>
                        <m:r>
                          <a:rPr lang="en-US" sz="4800" b="0" i="1" smtClean="0">
                            <a:latin typeface="Cambria Math" panose="02040503050406030204" pitchFamily="18" charset="0"/>
                          </a:rPr>
                          <m:t>h</m:t>
                        </m:r>
                      </m:sub>
                    </m:sSub>
                    <m:r>
                      <a:rPr lang="en-US" sz="4800" b="0" i="1" smtClean="0">
                        <a:latin typeface="Cambria Math" panose="02040503050406030204" pitchFamily="18" charset="0"/>
                      </a:rPr>
                      <m:t>𝑚</m:t>
                    </m:r>
                    <m:r>
                      <a:rPr lang="en-US" sz="4800" b="0" i="1" smtClean="0">
                        <a:latin typeface="Cambria Math" panose="02040503050406030204" pitchFamily="18" charset="0"/>
                      </a:rPr>
                      <m:t>)</m:t>
                    </m:r>
                  </m:oMath>
                </a14:m>
                <a:r>
                  <a:rPr lang="en-ID" sz="4800" dirty="0">
                    <a:effectLst/>
                  </a:rPr>
                  <a:t>. </a:t>
                </a:r>
              </a:p>
              <a:p>
                <a:r>
                  <a:rPr lang="en-ID" sz="4800" dirty="0">
                    <a:effectLst/>
                  </a:rPr>
                  <a:t>No matter how many people you hire, you always interview n candidates and thus always incur the cost </a:t>
                </a:r>
                <a14:m>
                  <m:oMath xmlns:m="http://schemas.openxmlformats.org/officeDocument/2006/math">
                    <m:sSub>
                      <m:sSubPr>
                        <m:ctrlPr>
                          <a:rPr lang="en-ID" sz="4800" i="1" smtClean="0">
                            <a:effectLst/>
                            <a:latin typeface="Cambria Math" panose="02040503050406030204" pitchFamily="18" charset="0"/>
                          </a:rPr>
                        </m:ctrlPr>
                      </m:sSubPr>
                      <m:e>
                        <m:r>
                          <a:rPr lang="en-US" sz="4800" b="0" i="1" smtClean="0">
                            <a:effectLst/>
                            <a:latin typeface="Cambria Math" panose="02040503050406030204" pitchFamily="18" charset="0"/>
                          </a:rPr>
                          <m:t>𝑐</m:t>
                        </m:r>
                      </m:e>
                      <m:sub>
                        <m:r>
                          <a:rPr lang="en-US" sz="4800" b="0" i="1" smtClean="0">
                            <a:effectLst/>
                            <a:latin typeface="Cambria Math" panose="02040503050406030204" pitchFamily="18" charset="0"/>
                          </a:rPr>
                          <m:t>𝑖</m:t>
                        </m:r>
                      </m:sub>
                    </m:sSub>
                    <m:r>
                      <a:rPr lang="en-US" sz="4800" b="0" i="1" smtClean="0">
                        <a:effectLst/>
                        <a:latin typeface="Cambria Math" panose="02040503050406030204" pitchFamily="18" charset="0"/>
                      </a:rPr>
                      <m:t>𝑛</m:t>
                    </m:r>
                    <m:r>
                      <a:rPr lang="en-US" sz="4800" b="0" i="1" smtClean="0">
                        <a:effectLst/>
                        <a:latin typeface="Cambria Math" panose="02040503050406030204" pitchFamily="18" charset="0"/>
                      </a:rPr>
                      <m:t> </m:t>
                    </m:r>
                  </m:oMath>
                </a14:m>
                <a:r>
                  <a:rPr lang="en-ID" sz="4800" dirty="0">
                    <a:effectLst/>
                  </a:rPr>
                  <a:t>associated with interviewing. </a:t>
                </a:r>
              </a:p>
              <a:p>
                <a:r>
                  <a:rPr lang="en-ID" sz="4800" dirty="0">
                    <a:effectLst/>
                  </a:rPr>
                  <a:t>We therefore concentrate on </a:t>
                </a:r>
                <a:r>
                  <a:rPr lang="en-ID" sz="4800" dirty="0" err="1">
                    <a:effectLst/>
                  </a:rPr>
                  <a:t>analyzing</a:t>
                </a:r>
                <a:r>
                  <a:rPr lang="en-ID" sz="4800" dirty="0">
                    <a:effectLst/>
                  </a:rPr>
                  <a:t> </a:t>
                </a:r>
                <a14:m>
                  <m:oMath xmlns:m="http://schemas.openxmlformats.org/officeDocument/2006/math">
                    <m:sSub>
                      <m:sSubPr>
                        <m:ctrlPr>
                          <a:rPr lang="en-ID" sz="4800" i="1" smtClean="0">
                            <a:latin typeface="Cambria Math" panose="02040503050406030204" pitchFamily="18" charset="0"/>
                          </a:rPr>
                        </m:ctrlPr>
                      </m:sSubPr>
                      <m:e>
                        <m:r>
                          <a:rPr lang="en-US" sz="4800" i="1">
                            <a:latin typeface="Cambria Math" panose="02040503050406030204" pitchFamily="18" charset="0"/>
                          </a:rPr>
                          <m:t>𝑐</m:t>
                        </m:r>
                      </m:e>
                      <m:sub>
                        <m:r>
                          <a:rPr lang="en-US" sz="4800" b="0" i="1" smtClean="0">
                            <a:latin typeface="Cambria Math" panose="02040503050406030204" pitchFamily="18" charset="0"/>
                          </a:rPr>
                          <m:t>h</m:t>
                        </m:r>
                      </m:sub>
                    </m:sSub>
                    <m:r>
                      <a:rPr lang="en-US" sz="4800" b="0" i="1" smtClean="0">
                        <a:latin typeface="Cambria Math" panose="02040503050406030204" pitchFamily="18" charset="0"/>
                      </a:rPr>
                      <m:t>𝑚</m:t>
                    </m:r>
                  </m:oMath>
                </a14:m>
                <a:r>
                  <a:rPr lang="en-ID" sz="4800" dirty="0">
                    <a:effectLst/>
                  </a:rPr>
                  <a:t>, the hiring cost. </a:t>
                </a:r>
              </a:p>
              <a:p>
                <a:r>
                  <a:rPr lang="en-ID" sz="4800" dirty="0">
                    <a:effectLst/>
                  </a:rPr>
                  <a:t>This quantity depends on the order in which you interview candidates. </a:t>
                </a:r>
              </a:p>
              <a:p>
                <a:endParaRPr lang="en-US" sz="4800" dirty="0"/>
              </a:p>
            </p:txBody>
          </p:sp>
        </mc:Choice>
        <mc:Fallback xmlns="">
          <p:sp>
            <p:nvSpPr>
              <p:cNvPr id="4" name="Content Placeholder 3">
                <a:extLst>
                  <a:ext uri="{FF2B5EF4-FFF2-40B4-BE49-F238E27FC236}">
                    <a16:creationId xmlns:a16="http://schemas.microsoft.com/office/drawing/2014/main" id="{AD4618C1-0CC4-A54B-DA5C-D6A28C1A961A}"/>
                  </a:ext>
                </a:extLst>
              </p:cNvPr>
              <p:cNvSpPr>
                <a:spLocks noGrp="1" noRot="1" noChangeAspect="1" noMove="1" noResize="1" noEditPoints="1" noAdjustHandles="1" noChangeArrowheads="1" noChangeShapeType="1" noTextEdit="1"/>
              </p:cNvSpPr>
              <p:nvPr>
                <p:ph sz="quarter" idx="11"/>
              </p:nvPr>
            </p:nvSpPr>
            <p:spPr>
              <a:blipFill>
                <a:blip r:embed="rId2"/>
                <a:stretch>
                  <a:fillRect l="-1834" t="-3120" r="-2087"/>
                </a:stretch>
              </a:blipFill>
            </p:spPr>
            <p:txBody>
              <a:bodyPr/>
              <a:lstStyle/>
              <a:p>
                <a:r>
                  <a:rPr lang="en-US">
                    <a:noFill/>
                  </a:rPr>
                  <a:t> </a:t>
                </a:r>
              </a:p>
            </p:txBody>
          </p:sp>
        </mc:Fallback>
      </mc:AlternateContent>
    </p:spTree>
    <p:extLst>
      <p:ext uri="{BB962C8B-B14F-4D97-AF65-F5344CB8AC3E}">
        <p14:creationId xmlns:p14="http://schemas.microsoft.com/office/powerpoint/2010/main" val="31305893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27C53-0206-7EE7-2070-13A8D3DD0D2F}"/>
              </a:ext>
            </a:extLst>
          </p:cNvPr>
          <p:cNvSpPr>
            <a:spLocks noGrp="1"/>
          </p:cNvSpPr>
          <p:nvPr>
            <p:ph type="title"/>
          </p:nvPr>
        </p:nvSpPr>
        <p:spPr/>
        <p:txBody>
          <a:bodyPr>
            <a:normAutofit fontScale="90000"/>
          </a:bodyPr>
          <a:lstStyle/>
          <a:p>
            <a:r>
              <a:rPr lang="en-US" dirty="0"/>
              <a:t>The hiring problems</a:t>
            </a:r>
          </a:p>
        </p:txBody>
      </p:sp>
      <p:sp>
        <p:nvSpPr>
          <p:cNvPr id="3" name="Text Placeholder 2">
            <a:extLst>
              <a:ext uri="{FF2B5EF4-FFF2-40B4-BE49-F238E27FC236}">
                <a16:creationId xmlns:a16="http://schemas.microsoft.com/office/drawing/2014/main" id="{5A30100B-FE79-AB17-100F-95BB0FFF4405}"/>
              </a:ext>
            </a:extLst>
          </p:cNvPr>
          <p:cNvSpPr>
            <a:spLocks noGrp="1"/>
          </p:cNvSpPr>
          <p:nvPr>
            <p:ph type="body" sz="quarter" idx="10"/>
          </p:nvPr>
        </p:nvSpPr>
        <p:spPr/>
        <p:txBody>
          <a:bodyPr/>
          <a:lstStyle/>
          <a:p>
            <a:r>
              <a:rPr lang="en-US" dirty="0"/>
              <a:t>Worst-case analysis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D4618C1-0CC4-A54B-DA5C-D6A28C1A961A}"/>
                  </a:ext>
                </a:extLst>
              </p:cNvPr>
              <p:cNvSpPr>
                <a:spLocks noGrp="1"/>
              </p:cNvSpPr>
              <p:nvPr>
                <p:ph sz="quarter" idx="11"/>
              </p:nvPr>
            </p:nvSpPr>
            <p:spPr/>
            <p:txBody>
              <a:bodyPr>
                <a:normAutofit/>
              </a:bodyPr>
              <a:lstStyle/>
              <a:p>
                <a:r>
                  <a:rPr lang="en-ID" sz="4800" dirty="0"/>
                  <a:t>In the worst case, you actually hire every candidate that you interview. </a:t>
                </a:r>
              </a:p>
              <a:p>
                <a:r>
                  <a:rPr lang="en-ID" sz="4800" dirty="0"/>
                  <a:t>This situation occurs if the candidates come in strictly increasing order of quality, in which case you hire </a:t>
                </a:r>
                <a14:m>
                  <m:oMath xmlns:m="http://schemas.openxmlformats.org/officeDocument/2006/math">
                    <m:r>
                      <a:rPr lang="en-US" sz="4800" b="0" i="1" smtClean="0">
                        <a:latin typeface="Cambria Math" panose="02040503050406030204" pitchFamily="18" charset="0"/>
                      </a:rPr>
                      <m:t>𝑛</m:t>
                    </m:r>
                    <m:r>
                      <a:rPr lang="en-US" sz="4800" b="0" i="1" smtClean="0">
                        <a:latin typeface="Cambria Math" panose="02040503050406030204" pitchFamily="18" charset="0"/>
                      </a:rPr>
                      <m:t> </m:t>
                    </m:r>
                  </m:oMath>
                </a14:m>
                <a:r>
                  <a:rPr lang="en-ID" sz="4800" dirty="0"/>
                  <a:t>times, for a total hiring cost of </a:t>
                </a:r>
                <a14:m>
                  <m:oMath xmlns:m="http://schemas.openxmlformats.org/officeDocument/2006/math">
                    <m:r>
                      <m:rPr>
                        <m:sty m:val="p"/>
                      </m:rPr>
                      <a:rPr lang="en-US" sz="4800" b="0" i="0" smtClean="0">
                        <a:latin typeface="Cambria Math" panose="02040503050406030204" pitchFamily="18" charset="0"/>
                      </a:rPr>
                      <m:t>O</m:t>
                    </m:r>
                    <m:r>
                      <a:rPr lang="en-US" sz="4800" b="0" i="0" smtClean="0">
                        <a:latin typeface="Cambria Math" panose="02040503050406030204" pitchFamily="18" charset="0"/>
                      </a:rPr>
                      <m:t>(</m:t>
                    </m:r>
                    <m:sSub>
                      <m:sSubPr>
                        <m:ctrlPr>
                          <a:rPr lang="en-ID" sz="4800" i="1">
                            <a:latin typeface="Cambria Math" panose="02040503050406030204" pitchFamily="18" charset="0"/>
                          </a:rPr>
                        </m:ctrlPr>
                      </m:sSubPr>
                      <m:e>
                        <m:r>
                          <a:rPr lang="en-US" sz="4800" i="1">
                            <a:latin typeface="Cambria Math" panose="02040503050406030204" pitchFamily="18" charset="0"/>
                          </a:rPr>
                          <m:t>𝑐</m:t>
                        </m:r>
                      </m:e>
                      <m:sub>
                        <m:r>
                          <a:rPr lang="en-US" sz="4800" i="1">
                            <a:latin typeface="Cambria Math" panose="02040503050406030204" pitchFamily="18" charset="0"/>
                          </a:rPr>
                          <m:t>h</m:t>
                        </m:r>
                      </m:sub>
                    </m:sSub>
                    <m:r>
                      <a:rPr lang="en-US" sz="4800" i="1">
                        <a:latin typeface="Cambria Math" panose="02040503050406030204" pitchFamily="18" charset="0"/>
                      </a:rPr>
                      <m:t>𝑚</m:t>
                    </m:r>
                    <m:r>
                      <a:rPr lang="en-US" sz="4800" b="0" i="1" smtClean="0">
                        <a:latin typeface="Cambria Math" panose="02040503050406030204" pitchFamily="18" charset="0"/>
                      </a:rPr>
                      <m:t>)</m:t>
                    </m:r>
                  </m:oMath>
                </a14:m>
                <a:r>
                  <a:rPr lang="en-ID" sz="4800" dirty="0"/>
                  <a:t>. </a:t>
                </a:r>
              </a:p>
              <a:p>
                <a:r>
                  <a:rPr lang="en-ID" sz="4800" dirty="0"/>
                  <a:t>Of course, the candidates do not always come in increasing order of quality. </a:t>
                </a:r>
              </a:p>
              <a:p>
                <a:r>
                  <a:rPr lang="en-ID" sz="4800" dirty="0"/>
                  <a:t>In fact, you have no idea about the order in which they arrive, nor do you have any control over this order. </a:t>
                </a:r>
              </a:p>
              <a:p>
                <a:r>
                  <a:rPr lang="en-ID" sz="4800" dirty="0"/>
                  <a:t>Therefore, it is natural to ask what we expect to happen in a typical or average case. </a:t>
                </a:r>
              </a:p>
              <a:p>
                <a:endParaRPr lang="en-US" sz="4800" dirty="0"/>
              </a:p>
            </p:txBody>
          </p:sp>
        </mc:Choice>
        <mc:Fallback xmlns="">
          <p:sp>
            <p:nvSpPr>
              <p:cNvPr id="4" name="Content Placeholder 3">
                <a:extLst>
                  <a:ext uri="{FF2B5EF4-FFF2-40B4-BE49-F238E27FC236}">
                    <a16:creationId xmlns:a16="http://schemas.microsoft.com/office/drawing/2014/main" id="{AD4618C1-0CC4-A54B-DA5C-D6A28C1A961A}"/>
                  </a:ext>
                </a:extLst>
              </p:cNvPr>
              <p:cNvSpPr>
                <a:spLocks noGrp="1" noRot="1" noChangeAspect="1" noMove="1" noResize="1" noEditPoints="1" noAdjustHandles="1" noChangeArrowheads="1" noChangeShapeType="1" noTextEdit="1"/>
              </p:cNvSpPr>
              <p:nvPr>
                <p:ph sz="quarter" idx="11"/>
              </p:nvPr>
            </p:nvSpPr>
            <p:spPr>
              <a:blipFill>
                <a:blip r:embed="rId2"/>
                <a:stretch>
                  <a:fillRect l="-1834" t="-3418"/>
                </a:stretch>
              </a:blipFill>
            </p:spPr>
            <p:txBody>
              <a:bodyPr/>
              <a:lstStyle/>
              <a:p>
                <a:r>
                  <a:rPr lang="en-US">
                    <a:noFill/>
                  </a:rPr>
                  <a:t> </a:t>
                </a:r>
              </a:p>
            </p:txBody>
          </p:sp>
        </mc:Fallback>
      </mc:AlternateContent>
    </p:spTree>
    <p:extLst>
      <p:ext uri="{BB962C8B-B14F-4D97-AF65-F5344CB8AC3E}">
        <p14:creationId xmlns:p14="http://schemas.microsoft.com/office/powerpoint/2010/main" val="320473313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27C53-0206-7EE7-2070-13A8D3DD0D2F}"/>
              </a:ext>
            </a:extLst>
          </p:cNvPr>
          <p:cNvSpPr>
            <a:spLocks noGrp="1"/>
          </p:cNvSpPr>
          <p:nvPr>
            <p:ph type="title"/>
          </p:nvPr>
        </p:nvSpPr>
        <p:spPr/>
        <p:txBody>
          <a:bodyPr>
            <a:normAutofit fontScale="90000"/>
          </a:bodyPr>
          <a:lstStyle/>
          <a:p>
            <a:r>
              <a:rPr lang="en-US" dirty="0"/>
              <a:t>The hiring problems</a:t>
            </a:r>
          </a:p>
        </p:txBody>
      </p:sp>
      <p:sp>
        <p:nvSpPr>
          <p:cNvPr id="3" name="Text Placeholder 2">
            <a:extLst>
              <a:ext uri="{FF2B5EF4-FFF2-40B4-BE49-F238E27FC236}">
                <a16:creationId xmlns:a16="http://schemas.microsoft.com/office/drawing/2014/main" id="{5A30100B-FE79-AB17-100F-95BB0FFF4405}"/>
              </a:ext>
            </a:extLst>
          </p:cNvPr>
          <p:cNvSpPr>
            <a:spLocks noGrp="1"/>
          </p:cNvSpPr>
          <p:nvPr>
            <p:ph type="body" sz="quarter" idx="10"/>
          </p:nvPr>
        </p:nvSpPr>
        <p:spPr/>
        <p:txBody>
          <a:bodyPr/>
          <a:lstStyle/>
          <a:p>
            <a:r>
              <a:rPr lang="en-US" dirty="0"/>
              <a:t>Probabilistic analysis</a:t>
            </a:r>
          </a:p>
        </p:txBody>
      </p:sp>
      <p:sp>
        <p:nvSpPr>
          <p:cNvPr id="4" name="Content Placeholder 3">
            <a:extLst>
              <a:ext uri="{FF2B5EF4-FFF2-40B4-BE49-F238E27FC236}">
                <a16:creationId xmlns:a16="http://schemas.microsoft.com/office/drawing/2014/main" id="{AD4618C1-0CC4-A54B-DA5C-D6A28C1A961A}"/>
              </a:ext>
            </a:extLst>
          </p:cNvPr>
          <p:cNvSpPr>
            <a:spLocks noGrp="1"/>
          </p:cNvSpPr>
          <p:nvPr>
            <p:ph sz="quarter" idx="11"/>
          </p:nvPr>
        </p:nvSpPr>
        <p:spPr/>
        <p:txBody>
          <a:bodyPr>
            <a:normAutofit/>
          </a:bodyPr>
          <a:lstStyle/>
          <a:p>
            <a:r>
              <a:rPr lang="en-US" dirty="0"/>
              <a:t>Probabilistic analysis is used to analyze the running time of an algorithm. Sometimes, also to analyze other quantities, such as the hiring cost of HIRE-ASSISTANT procedure.</a:t>
            </a:r>
          </a:p>
          <a:p>
            <a:r>
              <a:rPr lang="en-US" dirty="0"/>
              <a:t>In order to perform a probabilistic analysis, we must use knowledge of, or make assumptions about, the distribution of the inputs. Then we analyze our algorithm, computing an average-case running time </a:t>
            </a:r>
          </a:p>
          <a:p>
            <a:r>
              <a:rPr lang="en-US" dirty="0"/>
              <a:t>For the hiring problem, we can assume that the applicants come in a random order. What does that mean for this problem? We assume that you can compare any two candidates and decide which one is better qualified, which is to say that there is a </a:t>
            </a:r>
            <a:r>
              <a:rPr lang="en-US" b="1" dirty="0">
                <a:latin typeface="Avenir Black" panose="02000503020000020003" pitchFamily="2" charset="0"/>
              </a:rPr>
              <a:t>total order </a:t>
            </a:r>
            <a:r>
              <a:rPr lang="en-US" dirty="0"/>
              <a:t>on the candidates. </a:t>
            </a:r>
          </a:p>
          <a:p>
            <a:r>
              <a:rPr lang="en-US" dirty="0"/>
              <a:t>Alternatively, we say that the ranks form a uniform random permutation, that is, each of the possible n! permutations appears with equal probability. </a:t>
            </a:r>
          </a:p>
          <a:p>
            <a:endParaRPr lang="en-US" dirty="0"/>
          </a:p>
          <a:p>
            <a:endParaRPr lang="en-US" dirty="0"/>
          </a:p>
        </p:txBody>
      </p:sp>
    </p:spTree>
    <p:extLst>
      <p:ext uri="{BB962C8B-B14F-4D97-AF65-F5344CB8AC3E}">
        <p14:creationId xmlns:p14="http://schemas.microsoft.com/office/powerpoint/2010/main" val="1985816718"/>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1" id="{FEBCA056-F2A5-496F-A830-7BAED988D208}" vid="{3C0D7A97-88A3-424B-BF48-73EB1D05E1BE}"/>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21_BasicWhite</Template>
  <TotalTime>14582</TotalTime>
  <Words>2627</Words>
  <Application>Microsoft Macintosh PowerPoint</Application>
  <PresentationFormat>Custom</PresentationFormat>
  <Paragraphs>259</Paragraphs>
  <Slides>29</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Open Sans Light</vt:lpstr>
      <vt:lpstr>Arial</vt:lpstr>
      <vt:lpstr>OCRB</vt:lpstr>
      <vt:lpstr>Open Sans Semibold</vt:lpstr>
      <vt:lpstr>Avenir Black</vt:lpstr>
      <vt:lpstr>Open Sans ExtraBold</vt:lpstr>
      <vt:lpstr>Avenir Book</vt:lpstr>
      <vt:lpstr>Cambria Math</vt:lpstr>
      <vt:lpstr>21_BasicWhite</vt:lpstr>
      <vt:lpstr>Randomized Algorithm: Hiring Problem</vt:lpstr>
      <vt:lpstr>Outline Materials</vt:lpstr>
      <vt:lpstr>Learning outcomes</vt:lpstr>
      <vt:lpstr>The hiring problems</vt:lpstr>
      <vt:lpstr>The hiring problems</vt:lpstr>
      <vt:lpstr>The hiring problems</vt:lpstr>
      <vt:lpstr>The hiring problems</vt:lpstr>
      <vt:lpstr>The hiring problems</vt:lpstr>
      <vt:lpstr>The hiring problems</vt:lpstr>
      <vt:lpstr>The hiring problems</vt:lpstr>
      <vt:lpstr>Indicator random variables</vt:lpstr>
      <vt:lpstr>Indicator random variables</vt:lpstr>
      <vt:lpstr>Indicator random variables</vt:lpstr>
      <vt:lpstr>Indicator random variables</vt:lpstr>
      <vt:lpstr>Indicator random variables</vt:lpstr>
      <vt:lpstr>Indicator random variables</vt:lpstr>
      <vt:lpstr>Randomized algorithms</vt:lpstr>
      <vt:lpstr>Randomized algorithms</vt:lpstr>
      <vt:lpstr>Randomized algorithms</vt:lpstr>
      <vt:lpstr>Randomized algorithms</vt:lpstr>
      <vt:lpstr>Randomized algorithms</vt:lpstr>
      <vt:lpstr>Randomized algorithms</vt:lpstr>
      <vt:lpstr>Randomized algorithms</vt:lpstr>
      <vt:lpstr>Randomized algorithms</vt:lpstr>
      <vt:lpstr>Randomized algorithms</vt:lpstr>
      <vt:lpstr>Exercises</vt:lpstr>
      <vt:lpstr>Exercises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Role Of Algorithms In Programming</dc:title>
  <dc:creator>HENRY LUCKY</dc:creator>
  <cp:lastModifiedBy>HENRY LUCKY</cp:lastModifiedBy>
  <cp:revision>49</cp:revision>
  <dcterms:created xsi:type="dcterms:W3CDTF">2023-06-13T08:42:51Z</dcterms:created>
  <dcterms:modified xsi:type="dcterms:W3CDTF">2023-07-31T08:43:16Z</dcterms:modified>
</cp:coreProperties>
</file>